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66" r:id="rId2"/>
    <p:sldMasterId id="2147483690" r:id="rId3"/>
  </p:sldMasterIdLst>
  <p:notesMasterIdLst>
    <p:notesMasterId r:id="rId36"/>
  </p:notesMasterIdLst>
  <p:handoutMasterIdLst>
    <p:handoutMasterId r:id="rId37"/>
  </p:handoutMasterIdLst>
  <p:sldIdLst>
    <p:sldId id="280" r:id="rId4"/>
    <p:sldId id="412" r:id="rId5"/>
    <p:sldId id="413" r:id="rId6"/>
    <p:sldId id="414" r:id="rId7"/>
    <p:sldId id="422" r:id="rId8"/>
    <p:sldId id="415" r:id="rId9"/>
    <p:sldId id="416" r:id="rId10"/>
    <p:sldId id="417" r:id="rId11"/>
    <p:sldId id="418" r:id="rId12"/>
    <p:sldId id="419" r:id="rId13"/>
    <p:sldId id="420" r:id="rId14"/>
    <p:sldId id="423" r:id="rId15"/>
    <p:sldId id="424" r:id="rId16"/>
    <p:sldId id="421" r:id="rId17"/>
    <p:sldId id="426" r:id="rId18"/>
    <p:sldId id="369" r:id="rId19"/>
    <p:sldId id="370" r:id="rId20"/>
    <p:sldId id="374" r:id="rId21"/>
    <p:sldId id="406" r:id="rId22"/>
    <p:sldId id="409" r:id="rId23"/>
    <p:sldId id="410" r:id="rId24"/>
    <p:sldId id="411" r:id="rId25"/>
    <p:sldId id="383" r:id="rId26"/>
    <p:sldId id="385" r:id="rId27"/>
    <p:sldId id="386" r:id="rId28"/>
    <p:sldId id="387" r:id="rId29"/>
    <p:sldId id="388" r:id="rId30"/>
    <p:sldId id="395" r:id="rId31"/>
    <p:sldId id="396" r:id="rId32"/>
    <p:sldId id="397" r:id="rId33"/>
    <p:sldId id="376" r:id="rId34"/>
    <p:sldId id="378"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1C9928-5094-4F7B-94D7-68C08083F2EB}">
          <p14:sldIdLst/>
        </p14:section>
        <p14:section name="Country PPT" id="{79F52FCC-A455-49C7-8321-ACA202463D48}">
          <p14:sldIdLst>
            <p14:sldId id="280"/>
            <p14:sldId id="412"/>
            <p14:sldId id="413"/>
            <p14:sldId id="414"/>
            <p14:sldId id="422"/>
            <p14:sldId id="415"/>
            <p14:sldId id="416"/>
            <p14:sldId id="417"/>
            <p14:sldId id="418"/>
            <p14:sldId id="419"/>
            <p14:sldId id="420"/>
            <p14:sldId id="423"/>
            <p14:sldId id="424"/>
            <p14:sldId id="421"/>
            <p14:sldId id="426"/>
            <p14:sldId id="369"/>
            <p14:sldId id="370"/>
            <p14:sldId id="374"/>
            <p14:sldId id="406"/>
            <p14:sldId id="409"/>
            <p14:sldId id="410"/>
            <p14:sldId id="411"/>
            <p14:sldId id="383"/>
            <p14:sldId id="385"/>
            <p14:sldId id="386"/>
            <p14:sldId id="387"/>
            <p14:sldId id="388"/>
            <p14:sldId id="395"/>
            <p14:sldId id="396"/>
            <p14:sldId id="397"/>
            <p14:sldId id="376"/>
            <p14:sldId id="3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47" autoAdjust="0"/>
    <p:restoredTop sz="66977" autoAdjust="0"/>
  </p:normalViewPr>
  <p:slideViewPr>
    <p:cSldViewPr snapToGrid="0">
      <p:cViewPr varScale="1">
        <p:scale>
          <a:sx n="73" d="100"/>
          <a:sy n="73" d="100"/>
        </p:scale>
        <p:origin x="2292" y="72"/>
      </p:cViewPr>
      <p:guideLst>
        <p:guide orient="horz" pos="2160"/>
        <p:guide pos="3840"/>
      </p:guideLst>
    </p:cSldViewPr>
  </p:slideViewPr>
  <p:notesTextViewPr>
    <p:cViewPr>
      <p:scale>
        <a:sx n="3" d="2"/>
        <a:sy n="3" d="2"/>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OneDrive\Jeane.Mathenge\1.%20Projects\KMPDB\Strategic%20Plan%202018-2023\KMPDB%20Statistics%20Report%202018-2023%20V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OneDrive\Jeane.Mathenge\1.%20Projects\KMPDB\Strategic%20Plan%202018-2023\KMPDB%20Statistics%20Report%202018-2023%20V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OneDrive\Jeane.Mathenge\1.%20Projects\KMPDB\Strategic%20Plan%202018-2023\KMPDB%20Statistics%20Report%202018-2023%20V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000" dirty="0" smtClean="0">
                <a:latin typeface="Century Gothic" panose="020B0502020202020204" pitchFamily="34" charset="0"/>
              </a:rPr>
              <a:t>Licensed </a:t>
            </a:r>
            <a:r>
              <a:rPr lang="en-US" sz="2000" dirty="0">
                <a:latin typeface="Century Gothic" panose="020B0502020202020204" pitchFamily="34" charset="0"/>
              </a:rPr>
              <a:t>Doctors (</a:t>
            </a:r>
            <a:r>
              <a:rPr lang="en-US" sz="2000" dirty="0" smtClean="0">
                <a:latin typeface="Century Gothic" panose="020B0502020202020204" pitchFamily="34" charset="0"/>
              </a:rPr>
              <a:t>2020)</a:t>
            </a:r>
            <a:endParaRPr lang="en-US" sz="2000" dirty="0">
              <a:latin typeface="Century Gothic" panose="020B0502020202020204" pitchFamily="34" charset="0"/>
            </a:endParaRPr>
          </a:p>
        </c:rich>
      </c:tx>
      <c:overlay val="0"/>
      <c:spPr>
        <a:noFill/>
        <a:ln>
          <a:noFill/>
        </a:ln>
        <a:effectLst/>
      </c:spPr>
    </c:title>
    <c:autoTitleDeleted val="0"/>
    <c:plotArea>
      <c:layout/>
      <c:barChart>
        <c:barDir val="col"/>
        <c:grouping val="clustered"/>
        <c:varyColors val="0"/>
        <c:ser>
          <c:idx val="0"/>
          <c:order val="0"/>
          <c:tx>
            <c:strRef>
              <c:f>Sheet1!$A$6</c:f>
              <c:strCache>
                <c:ptCount val="1"/>
                <c:pt idx="0">
                  <c:v>Retained Doctors (2018)</c:v>
                </c:pt>
              </c:strCache>
            </c:strRef>
          </c:tx>
          <c:spPr>
            <a:solidFill>
              <a:schemeClr val="accent1">
                <a:alpha val="85000"/>
              </a:schemeClr>
            </a:solidFill>
            <a:ln w="9525" cap="flat" cmpd="sng" algn="ctr">
              <a:solidFill>
                <a:schemeClr val="lt1">
                  <a:alpha val="50000"/>
                </a:schemeClr>
              </a:solidFill>
              <a:round/>
            </a:ln>
            <a:effectLst/>
          </c:spPr>
          <c:invertIfNegative val="0"/>
          <c:dPt>
            <c:idx val="1"/>
            <c:invertIfNegative val="0"/>
            <c:bubble3D val="0"/>
            <c:spPr>
              <a:solidFill>
                <a:schemeClr val="accent2"/>
              </a:solidFill>
              <a:ln w="25400" cap="flat" cmpd="sng" algn="ctr">
                <a:solidFill>
                  <a:schemeClr val="accent2">
                    <a:shade val="50000"/>
                  </a:schemeClr>
                </a:solidFill>
                <a:prstDash val="solid"/>
                <a:round/>
              </a:ln>
              <a:effectLst/>
            </c:spPr>
            <c:extLst>
              <c:ext xmlns:c16="http://schemas.microsoft.com/office/drawing/2014/chart" uri="{C3380CC4-5D6E-409C-BE32-E72D297353CC}">
                <c16:uniqueId val="{00000001-33C2-4AB7-B0AA-F89811080F89}"/>
              </c:ext>
            </c:extLst>
          </c:dPt>
          <c:dLbls>
            <c:dLbl>
              <c:idx val="0"/>
              <c:layout>
                <c:manualLayout>
                  <c:x val="1.6150104924815539E-2"/>
                  <c:y val="0.1896319156125908"/>
                </c:manualLayout>
              </c:layout>
              <c:tx>
                <c:rich>
                  <a:bodyPr/>
                  <a:lstStyle/>
                  <a:p>
                    <a:r>
                      <a:rPr lang="en-US" sz="2400" b="0" i="0" u="none" strike="noStrike" baseline="0" dirty="0" smtClean="0">
                        <a:effectLst/>
                      </a:rPr>
                      <a:t>8260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manualLayout>
                      <c:w val="0.17655294703808347"/>
                      <c:h val="0.12415044635278925"/>
                    </c:manualLayout>
                  </c15:layout>
                </c:ext>
                <c:ext xmlns:c16="http://schemas.microsoft.com/office/drawing/2014/chart" uri="{C3380CC4-5D6E-409C-BE32-E72D297353CC}">
                  <c16:uniqueId val="{00000002-33C2-4AB7-B0AA-F89811080F89}"/>
                </c:ext>
              </c:extLst>
            </c:dLbl>
            <c:dLbl>
              <c:idx val="1"/>
              <c:tx>
                <c:rich>
                  <a:bodyPr/>
                  <a:lstStyle/>
                  <a:p>
                    <a:r>
                      <a:rPr lang="en-US" dirty="0" smtClean="0"/>
                      <a:t>810</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C2-4AB7-B0AA-F89811080F89}"/>
                </c:ext>
              </c:extLst>
            </c:dLbl>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Sheet1!$B$5:$C$5</c:f>
              <c:strCache>
                <c:ptCount val="2"/>
                <c:pt idx="0">
                  <c:v>Medical</c:v>
                </c:pt>
                <c:pt idx="1">
                  <c:v>Dental</c:v>
                </c:pt>
              </c:strCache>
            </c:strRef>
          </c:cat>
          <c:val>
            <c:numRef>
              <c:f>Sheet1!$B$6:$C$6</c:f>
              <c:numCache>
                <c:formatCode>#,##0</c:formatCode>
                <c:ptCount val="2"/>
                <c:pt idx="0">
                  <c:v>8434</c:v>
                </c:pt>
                <c:pt idx="1">
                  <c:v>793</c:v>
                </c:pt>
              </c:numCache>
            </c:numRef>
          </c:val>
          <c:extLst>
            <c:ext xmlns:c16="http://schemas.microsoft.com/office/drawing/2014/chart" uri="{C3380CC4-5D6E-409C-BE32-E72D297353CC}">
              <c16:uniqueId val="{00000003-33C2-4AB7-B0AA-F89811080F89}"/>
            </c:ext>
          </c:extLst>
        </c:ser>
        <c:dLbls>
          <c:dLblPos val="inEnd"/>
          <c:showLegendKey val="0"/>
          <c:showVal val="1"/>
          <c:showCatName val="0"/>
          <c:showSerName val="0"/>
          <c:showPercent val="0"/>
          <c:showBubbleSize val="0"/>
        </c:dLbls>
        <c:gapWidth val="65"/>
        <c:axId val="229673600"/>
        <c:axId val="232593280"/>
      </c:barChart>
      <c:catAx>
        <c:axId val="2296736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all" baseline="0">
                <a:solidFill>
                  <a:schemeClr val="tx1"/>
                </a:solidFill>
                <a:latin typeface="+mn-lt"/>
                <a:ea typeface="+mn-ea"/>
                <a:cs typeface="+mn-cs"/>
              </a:defRPr>
            </a:pPr>
            <a:endParaRPr lang="en-US"/>
          </a:p>
        </c:txPr>
        <c:crossAx val="232593280"/>
        <c:crosses val="autoZero"/>
        <c:auto val="1"/>
        <c:lblAlgn val="ctr"/>
        <c:lblOffset val="100"/>
        <c:noMultiLvlLbl val="0"/>
      </c:catAx>
      <c:valAx>
        <c:axId val="23259328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crossAx val="2296736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000" b="1">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65000"/>
                    <a:lumOff val="35000"/>
                  </a:schemeClr>
                </a:solidFill>
                <a:effectLst/>
                <a:latin typeface="+mn-lt"/>
                <a:ea typeface="+mn-ea"/>
                <a:cs typeface="+mn-cs"/>
              </a:defRPr>
            </a:pPr>
            <a:r>
              <a:rPr lang="en-US" sz="2000" dirty="0">
                <a:latin typeface="Century Gothic" panose="020B0502020202020204" pitchFamily="34" charset="0"/>
              </a:rPr>
              <a:t>Foreign Doctors on Temporary License (</a:t>
            </a:r>
            <a:r>
              <a:rPr lang="en-US" sz="2000" dirty="0" smtClean="0">
                <a:latin typeface="Century Gothic" panose="020B0502020202020204" pitchFamily="34" charset="0"/>
              </a:rPr>
              <a:t>2020)</a:t>
            </a:r>
            <a:endParaRPr lang="en-US" sz="2000" dirty="0">
              <a:latin typeface="Century Gothic" panose="020B0502020202020204" pitchFamily="34" charset="0"/>
            </a:endParaRPr>
          </a:p>
        </c:rich>
      </c:tx>
      <c:overlay val="0"/>
      <c:spPr>
        <a:noFill/>
        <a:ln>
          <a:noFill/>
        </a:ln>
        <a:effectLst/>
      </c:spPr>
    </c:title>
    <c:autoTitleDeleted val="0"/>
    <c:plotArea>
      <c:layout/>
      <c:barChart>
        <c:barDir val="col"/>
        <c:grouping val="clustered"/>
        <c:varyColors val="0"/>
        <c:ser>
          <c:idx val="0"/>
          <c:order val="0"/>
          <c:tx>
            <c:strRef>
              <c:f>Sheet1!$A$17</c:f>
              <c:strCache>
                <c:ptCount val="1"/>
                <c:pt idx="0">
                  <c:v>Foreign Doctors on Temporary License (2018)</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1-795A-4370-8C55-4A77D44C9B41}"/>
              </c:ext>
            </c:extLst>
          </c:dPt>
          <c:dLbls>
            <c:dLbl>
              <c:idx val="0"/>
              <c:tx>
                <c:rich>
                  <a:bodyPr/>
                  <a:lstStyle/>
                  <a:p>
                    <a:r>
                      <a:rPr lang="en-US" dirty="0" smtClean="0"/>
                      <a:t>209</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5A-4370-8C55-4A77D44C9B41}"/>
                </c:ext>
              </c:extLst>
            </c:dLbl>
            <c:dLbl>
              <c:idx val="1"/>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dirty="0" smtClean="0"/>
                      <a:t>18</a:t>
                    </a:r>
                    <a:endParaRPr lang="en-US" dirty="0"/>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5A-4370-8C55-4A77D44C9B41}"/>
                </c:ext>
              </c:extLst>
            </c:dLbl>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Sheet1!$B$16:$C$16</c:f>
              <c:strCache>
                <c:ptCount val="2"/>
                <c:pt idx="0">
                  <c:v>Medical</c:v>
                </c:pt>
                <c:pt idx="1">
                  <c:v>Dental</c:v>
                </c:pt>
              </c:strCache>
            </c:strRef>
          </c:cat>
          <c:val>
            <c:numRef>
              <c:f>Sheet1!$B$17:$C$17</c:f>
              <c:numCache>
                <c:formatCode>General</c:formatCode>
                <c:ptCount val="2"/>
                <c:pt idx="0">
                  <c:v>1411</c:v>
                </c:pt>
                <c:pt idx="1">
                  <c:v>56</c:v>
                </c:pt>
              </c:numCache>
            </c:numRef>
          </c:val>
          <c:extLst>
            <c:ext xmlns:c16="http://schemas.microsoft.com/office/drawing/2014/chart" uri="{C3380CC4-5D6E-409C-BE32-E72D297353CC}">
              <c16:uniqueId val="{00000003-795A-4370-8C55-4A77D44C9B41}"/>
            </c:ext>
          </c:extLst>
        </c:ser>
        <c:dLbls>
          <c:dLblPos val="inEnd"/>
          <c:showLegendKey val="0"/>
          <c:showVal val="1"/>
          <c:showCatName val="0"/>
          <c:showSerName val="0"/>
          <c:showPercent val="0"/>
          <c:showBubbleSize val="0"/>
        </c:dLbls>
        <c:gapWidth val="41"/>
        <c:axId val="217452544"/>
        <c:axId val="217454080"/>
      </c:barChart>
      <c:catAx>
        <c:axId val="217452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dk1">
                    <a:lumMod val="65000"/>
                    <a:lumOff val="35000"/>
                  </a:schemeClr>
                </a:solidFill>
                <a:effectLst/>
                <a:latin typeface="+mn-lt"/>
                <a:ea typeface="+mn-ea"/>
                <a:cs typeface="+mn-cs"/>
              </a:defRPr>
            </a:pPr>
            <a:endParaRPr lang="en-US"/>
          </a:p>
        </c:txPr>
        <c:crossAx val="217454080"/>
        <c:crosses val="autoZero"/>
        <c:auto val="1"/>
        <c:lblAlgn val="ctr"/>
        <c:lblOffset val="100"/>
        <c:noMultiLvlLbl val="0"/>
      </c:catAx>
      <c:valAx>
        <c:axId val="217454080"/>
        <c:scaling>
          <c:orientation val="minMax"/>
        </c:scaling>
        <c:delete val="1"/>
        <c:axPos val="l"/>
        <c:numFmt formatCode="General" sourceLinked="1"/>
        <c:majorTickMark val="none"/>
        <c:minorTickMark val="none"/>
        <c:tickLblPos val="nextTo"/>
        <c:crossAx val="2174525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20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5"/>
            <c:invertIfNegative val="0"/>
            <c:bubble3D val="0"/>
            <c:extLst>
              <c:ext xmlns:c16="http://schemas.microsoft.com/office/drawing/2014/chart" uri="{C3380CC4-5D6E-409C-BE32-E72D297353CC}">
                <c16:uniqueId val="{00000001-C633-480B-9CBB-5F4016FD8577}"/>
              </c:ext>
            </c:extLst>
          </c:dPt>
          <c:dLbls>
            <c:dLbl>
              <c:idx val="4"/>
              <c:tx>
                <c:rich>
                  <a:bodyPr/>
                  <a:lstStyle/>
                  <a:p>
                    <a:r>
                      <a:rPr lang="en-US" dirty="0" smtClean="0"/>
                      <a:t>81</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3F-444D-AFDE-4C490BCAC32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(Sheet2!$D$11:$D$14,Sheet2!$D$17:$D$20)</c:f>
              <c:strCache>
                <c:ptCount val="7"/>
                <c:pt idx="0">
                  <c:v>Medical Schools in Kenya</c:v>
                </c:pt>
                <c:pt idx="1">
                  <c:v>Dental Schools in Kenya</c:v>
                </c:pt>
                <c:pt idx="2">
                  <c:v>Medical Schools in EAC</c:v>
                </c:pt>
                <c:pt idx="3">
                  <c:v>Dental schools in EAC</c:v>
                </c:pt>
                <c:pt idx="4">
                  <c:v>Internship Training Centers</c:v>
                </c:pt>
                <c:pt idx="5">
                  <c:v>Specialist Recognition Training Centres</c:v>
                </c:pt>
                <c:pt idx="6">
                  <c:v>Post graduate Teaching Hospitals    </c:v>
                </c:pt>
              </c:strCache>
            </c:strRef>
          </c:cat>
          <c:val>
            <c:numRef>
              <c:f>(Sheet2!$E$11:$E$14,Sheet2!$E$17:$E$20)</c:f>
              <c:numCache>
                <c:formatCode>General</c:formatCode>
                <c:ptCount val="7"/>
                <c:pt idx="0">
                  <c:v>11</c:v>
                </c:pt>
                <c:pt idx="1">
                  <c:v>2</c:v>
                </c:pt>
                <c:pt idx="2">
                  <c:v>26</c:v>
                </c:pt>
                <c:pt idx="3">
                  <c:v>5</c:v>
                </c:pt>
                <c:pt idx="4">
                  <c:v>90</c:v>
                </c:pt>
                <c:pt idx="5">
                  <c:v>2</c:v>
                </c:pt>
                <c:pt idx="6">
                  <c:v>4</c:v>
                </c:pt>
              </c:numCache>
            </c:numRef>
          </c:val>
          <c:extLst>
            <c:ext xmlns:c16="http://schemas.microsoft.com/office/drawing/2014/chart" uri="{C3380CC4-5D6E-409C-BE32-E72D297353CC}">
              <c16:uniqueId val="{00000002-C633-480B-9CBB-5F4016FD8577}"/>
            </c:ext>
          </c:extLst>
        </c:ser>
        <c:dLbls>
          <c:dLblPos val="inEnd"/>
          <c:showLegendKey val="0"/>
          <c:showVal val="1"/>
          <c:showCatName val="0"/>
          <c:showSerName val="0"/>
          <c:showPercent val="0"/>
          <c:showBubbleSize val="0"/>
        </c:dLbls>
        <c:gapWidth val="115"/>
        <c:overlap val="-20"/>
        <c:axId val="232908672"/>
        <c:axId val="233206528"/>
      </c:barChart>
      <c:catAx>
        <c:axId val="23290867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233206528"/>
        <c:crosses val="autoZero"/>
        <c:auto val="1"/>
        <c:lblAlgn val="ctr"/>
        <c:lblOffset val="100"/>
        <c:noMultiLvlLbl val="0"/>
      </c:catAx>
      <c:valAx>
        <c:axId val="233206528"/>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23290867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ata11.xml.rels><?xml version="1.0" encoding="UTF-8" standalone="yes"?>
<Relationships xmlns="http://schemas.openxmlformats.org/package/2006/relationships"><Relationship Id="rId1" Type="http://schemas.openxmlformats.org/officeDocument/2006/relationships/hyperlink" Target="http://medicalboard.co.ke/resources/MPDB_Cap253.pdf" TargetMode="External"/></Relationships>
</file>

<file path=ppt/diagrams/_rels/data12.xml.rels><?xml version="1.0" encoding="UTF-8" standalone="yes"?>
<Relationships xmlns="http://schemas.openxmlformats.org/package/2006/relationships"><Relationship Id="rId1" Type="http://schemas.openxmlformats.org/officeDocument/2006/relationships/image" Target="../media/image31.png"/></Relationships>
</file>

<file path=ppt/diagrams/_rels/data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 Id="rId5" Type="http://schemas.openxmlformats.org/officeDocument/2006/relationships/image" Target="../media/image58.png"/><Relationship Id="rId4" Type="http://schemas.openxmlformats.org/officeDocument/2006/relationships/image" Target="../media/image57.png"/></Relationships>
</file>

<file path=ppt/diagrams/_rels/data2.xml.rels><?xml version="1.0" encoding="UTF-8" standalone="yes"?>
<Relationships xmlns="http://schemas.openxmlformats.org/package/2006/relationships"><Relationship Id="rId1" Type="http://schemas.openxmlformats.org/officeDocument/2006/relationships/image" Target="../media/image31.png"/></Relationships>
</file>

<file path=ppt/diagrams/_rels/data20.xml.rels><?xml version="1.0" encoding="UTF-8" standalone="yes"?>
<Relationships xmlns="http://schemas.openxmlformats.org/package/2006/relationships"><Relationship Id="rId1" Type="http://schemas.openxmlformats.org/officeDocument/2006/relationships/image" Target="../media/image59.png"/></Relationships>
</file>

<file path=ppt/diagrams/_rels/data21.xml.rels><?xml version="1.0" encoding="UTF-8" standalone="yes"?>
<Relationships xmlns="http://schemas.openxmlformats.org/package/2006/relationships"><Relationship Id="rId1" Type="http://schemas.openxmlformats.org/officeDocument/2006/relationships/image" Target="../media/image59.png"/></Relationships>
</file>

<file path=ppt/diagrams/_rels/data3.xml.rels><?xml version="1.0" encoding="UTF-8" standalone="yes"?>
<Relationships xmlns="http://schemas.openxmlformats.org/package/2006/relationships"><Relationship Id="rId1" Type="http://schemas.openxmlformats.org/officeDocument/2006/relationships/image" Target="../media/image32.jpeg"/></Relationships>
</file>

<file path=ppt/diagrams/_rels/data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jpg"/><Relationship Id="rId4" Type="http://schemas.openxmlformats.org/officeDocument/2006/relationships/image" Target="../media/image36.png"/></Relationships>
</file>

<file path=ppt/diagrams/_rels/data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jpg"/><Relationship Id="rId4" Type="http://schemas.openxmlformats.org/officeDocument/2006/relationships/image" Target="../media/image41.png"/></Relationships>
</file>

<file path=ppt/diagrams/_rels/data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ata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image" Target="../media/image44.png"/><Relationship Id="rId4"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rawing11.xml.rels><?xml version="1.0" encoding="UTF-8" standalone="yes"?>
<Relationships xmlns="http://schemas.openxmlformats.org/package/2006/relationships"><Relationship Id="rId1" Type="http://schemas.openxmlformats.org/officeDocument/2006/relationships/hyperlink" Target="http://medicalboard.co.ke/resources/MPDB_Cap253.pdf" TargetMode="External"/></Relationships>
</file>

<file path=ppt/diagrams/_rels/drawing12.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 Id="rId5" Type="http://schemas.openxmlformats.org/officeDocument/2006/relationships/image" Target="../media/image58.png"/><Relationship Id="rId4" Type="http://schemas.openxmlformats.org/officeDocument/2006/relationships/image" Target="../media/image5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59.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5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jpg"/><Relationship Id="rId4" Type="http://schemas.openxmlformats.org/officeDocument/2006/relationships/image" Target="../media/image3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jpg"/><Relationship Id="rId4" Type="http://schemas.openxmlformats.org/officeDocument/2006/relationships/image" Target="../media/image41.png"/></Relationships>
</file>

<file path=ppt/diagrams/_rels/drawing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image" Target="../media/image44.png"/><Relationship Id="rId4"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0383D-49E2-42FF-80D3-5BE4F17F1A3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7FF8DBF9-8540-4C7A-8FF9-850C22B45D77}">
      <dgm:prSet phldrT="[Text]"/>
      <dgm:spPr/>
      <dgm:t>
        <a:bodyPr/>
        <a:lstStyle/>
        <a:p>
          <a:r>
            <a:rPr lang="en-US" dirty="0">
              <a:solidFill>
                <a:schemeClr val="tx1"/>
              </a:solidFill>
              <a:latin typeface="Century Gothic" panose="020B0502020202020204" pitchFamily="34" charset="0"/>
              <a:cs typeface="Times New Roman" pitchFamily="18" charset="0"/>
            </a:rPr>
            <a:t>Medical Practitioners and Dentists Act Cap. 253.</a:t>
          </a:r>
          <a:endParaRPr lang="en-US" dirty="0">
            <a:solidFill>
              <a:schemeClr val="tx1"/>
            </a:solidFill>
            <a:latin typeface="Century Gothic" panose="020B0502020202020204" pitchFamily="34" charset="0"/>
          </a:endParaRPr>
        </a:p>
      </dgm:t>
    </dgm:pt>
    <dgm:pt modelId="{55BA312B-150A-42B5-8F5B-A19AE2F48640}" type="parTrans" cxnId="{6A767AB6-F6C3-43AE-BC96-B4DCF06EDF6F}">
      <dgm:prSet/>
      <dgm:spPr/>
      <dgm:t>
        <a:bodyPr/>
        <a:lstStyle/>
        <a:p>
          <a:endParaRPr lang="en-US">
            <a:latin typeface="Century Gothic" panose="020B0502020202020204" pitchFamily="34" charset="0"/>
          </a:endParaRPr>
        </a:p>
      </dgm:t>
    </dgm:pt>
    <dgm:pt modelId="{70946C45-2CCE-4A5E-ABF3-C9B6CC851869}" type="sibTrans" cxnId="{6A767AB6-F6C3-43AE-BC96-B4DCF06EDF6F}">
      <dgm:prSet/>
      <dgm:spPr/>
      <dgm:t>
        <a:bodyPr/>
        <a:lstStyle/>
        <a:p>
          <a:endParaRPr lang="en-US">
            <a:latin typeface="Century Gothic" panose="020B0502020202020204" pitchFamily="34" charset="0"/>
          </a:endParaRPr>
        </a:p>
      </dgm:t>
    </dgm:pt>
    <dgm:pt modelId="{41591347-B007-407D-AD01-E3B9D5B52315}">
      <dgm:prSet phldrT="[Text]"/>
      <dgm:spPr/>
      <dgm:t>
        <a:bodyPr/>
        <a:lstStyle/>
        <a:p>
          <a:r>
            <a:rPr lang="en-US" dirty="0">
              <a:solidFill>
                <a:schemeClr val="tx1"/>
              </a:solidFill>
              <a:latin typeface="Century Gothic" panose="020B0502020202020204" pitchFamily="34" charset="0"/>
              <a:cs typeface="Times New Roman" pitchFamily="18" charset="0"/>
            </a:rPr>
            <a:t>Enacted in 1977, operational 1</a:t>
          </a:r>
          <a:r>
            <a:rPr lang="en-US" baseline="30000" dirty="0">
              <a:solidFill>
                <a:schemeClr val="tx1"/>
              </a:solidFill>
              <a:latin typeface="Century Gothic" panose="020B0502020202020204" pitchFamily="34" charset="0"/>
              <a:cs typeface="Times New Roman" pitchFamily="18" charset="0"/>
            </a:rPr>
            <a:t>st</a:t>
          </a:r>
          <a:r>
            <a:rPr lang="en-US" dirty="0">
              <a:solidFill>
                <a:schemeClr val="tx1"/>
              </a:solidFill>
              <a:latin typeface="Century Gothic" panose="020B0502020202020204" pitchFamily="34" charset="0"/>
              <a:cs typeface="Times New Roman" pitchFamily="18" charset="0"/>
            </a:rPr>
            <a:t> January 1978.</a:t>
          </a:r>
          <a:endParaRPr lang="en-US" dirty="0">
            <a:solidFill>
              <a:schemeClr val="tx1"/>
            </a:solidFill>
            <a:latin typeface="Century Gothic" panose="020B0502020202020204" pitchFamily="34" charset="0"/>
          </a:endParaRPr>
        </a:p>
      </dgm:t>
    </dgm:pt>
    <dgm:pt modelId="{24B6ECC6-A88F-4B3F-A64B-4FEE32CEAC19}" type="parTrans" cxnId="{F19D97A4-460F-4FC6-95F6-B4CB396EC369}">
      <dgm:prSet/>
      <dgm:spPr/>
      <dgm:t>
        <a:bodyPr/>
        <a:lstStyle/>
        <a:p>
          <a:endParaRPr lang="en-US">
            <a:latin typeface="Century Gothic" panose="020B0502020202020204" pitchFamily="34" charset="0"/>
          </a:endParaRPr>
        </a:p>
      </dgm:t>
    </dgm:pt>
    <dgm:pt modelId="{F24C8654-45F8-4566-84B3-6F64CB03337F}" type="sibTrans" cxnId="{F19D97A4-460F-4FC6-95F6-B4CB396EC369}">
      <dgm:prSet/>
      <dgm:spPr/>
      <dgm:t>
        <a:bodyPr/>
        <a:lstStyle/>
        <a:p>
          <a:endParaRPr lang="en-US">
            <a:latin typeface="Century Gothic" panose="020B0502020202020204" pitchFamily="34" charset="0"/>
          </a:endParaRPr>
        </a:p>
      </dgm:t>
    </dgm:pt>
    <dgm:pt modelId="{71F33647-A435-42A9-8493-286352488E8D}">
      <dgm:prSet phldrT="[Text]"/>
      <dgm:spPr/>
      <dgm:t>
        <a:bodyPr/>
        <a:lstStyle/>
        <a:p>
          <a:r>
            <a:rPr lang="en-US" dirty="0">
              <a:solidFill>
                <a:schemeClr val="tx1"/>
              </a:solidFill>
              <a:latin typeface="Century Gothic" panose="020B0502020202020204" pitchFamily="34" charset="0"/>
              <a:cs typeface="Times New Roman" pitchFamily="18" charset="0"/>
            </a:rPr>
            <a:t>Various amendments and rules</a:t>
          </a:r>
          <a:endParaRPr lang="en-US" dirty="0">
            <a:solidFill>
              <a:schemeClr val="tx1"/>
            </a:solidFill>
            <a:latin typeface="Century Gothic" panose="020B0502020202020204" pitchFamily="34" charset="0"/>
          </a:endParaRPr>
        </a:p>
      </dgm:t>
    </dgm:pt>
    <dgm:pt modelId="{C2933D43-7B30-461B-8D10-42F753FB472F}" type="parTrans" cxnId="{B6AB2954-06C3-4CC9-A72E-07AECD127FCB}">
      <dgm:prSet/>
      <dgm:spPr/>
      <dgm:t>
        <a:bodyPr/>
        <a:lstStyle/>
        <a:p>
          <a:endParaRPr lang="en-US">
            <a:latin typeface="Century Gothic" panose="020B0502020202020204" pitchFamily="34" charset="0"/>
          </a:endParaRPr>
        </a:p>
      </dgm:t>
    </dgm:pt>
    <dgm:pt modelId="{DBE14506-7E57-4EFA-BE68-5F2DA91A0FA3}" type="sibTrans" cxnId="{B6AB2954-06C3-4CC9-A72E-07AECD127FCB}">
      <dgm:prSet/>
      <dgm:spPr/>
      <dgm:t>
        <a:bodyPr/>
        <a:lstStyle/>
        <a:p>
          <a:endParaRPr lang="en-US">
            <a:latin typeface="Century Gothic" panose="020B0502020202020204" pitchFamily="34" charset="0"/>
          </a:endParaRPr>
        </a:p>
      </dgm:t>
    </dgm:pt>
    <dgm:pt modelId="{71107EBE-A566-4BEB-92C5-C95135048361}">
      <dgm:prSet phldrT="[Text]"/>
      <dgm:spPr/>
      <dgm:t>
        <a:bodyPr/>
        <a:lstStyle/>
        <a:p>
          <a:r>
            <a:rPr lang="en-US" dirty="0">
              <a:solidFill>
                <a:schemeClr val="tx1"/>
              </a:solidFill>
              <a:latin typeface="Century Gothic" panose="020B0502020202020204" pitchFamily="34" charset="0"/>
            </a:rPr>
            <a:t>Council’s Mandate is to regulate:</a:t>
          </a:r>
        </a:p>
        <a:p>
          <a:r>
            <a:rPr lang="en-US" dirty="0">
              <a:solidFill>
                <a:schemeClr val="tx1"/>
              </a:solidFill>
              <a:latin typeface="Century Gothic" panose="020B0502020202020204" pitchFamily="34" charset="0"/>
            </a:rPr>
            <a:t>1. Training</a:t>
          </a:r>
        </a:p>
        <a:p>
          <a:r>
            <a:rPr lang="en-US" dirty="0">
              <a:solidFill>
                <a:schemeClr val="tx1"/>
              </a:solidFill>
              <a:latin typeface="Century Gothic" panose="020B0502020202020204" pitchFamily="34" charset="0"/>
            </a:rPr>
            <a:t>2. Practice</a:t>
          </a:r>
        </a:p>
        <a:p>
          <a:r>
            <a:rPr lang="en-US" dirty="0">
              <a:solidFill>
                <a:schemeClr val="tx1"/>
              </a:solidFill>
              <a:latin typeface="Century Gothic" panose="020B0502020202020204" pitchFamily="34" charset="0"/>
            </a:rPr>
            <a:t>3. Licensing </a:t>
          </a:r>
        </a:p>
      </dgm:t>
    </dgm:pt>
    <dgm:pt modelId="{5348412F-4325-49CA-8FE4-7EFC3EAB1701}" type="parTrans" cxnId="{E83F1DE5-514D-4321-B39A-6D79D1842D7F}">
      <dgm:prSet/>
      <dgm:spPr/>
      <dgm:t>
        <a:bodyPr/>
        <a:lstStyle/>
        <a:p>
          <a:endParaRPr lang="en-US">
            <a:latin typeface="Century Gothic" panose="020B0502020202020204" pitchFamily="34" charset="0"/>
          </a:endParaRPr>
        </a:p>
      </dgm:t>
    </dgm:pt>
    <dgm:pt modelId="{679A1489-87FA-438E-AF80-E720A5B87824}" type="sibTrans" cxnId="{E83F1DE5-514D-4321-B39A-6D79D1842D7F}">
      <dgm:prSet/>
      <dgm:spPr/>
      <dgm:t>
        <a:bodyPr/>
        <a:lstStyle/>
        <a:p>
          <a:endParaRPr lang="en-US">
            <a:latin typeface="Century Gothic" panose="020B0502020202020204" pitchFamily="34" charset="0"/>
          </a:endParaRPr>
        </a:p>
      </dgm:t>
    </dgm:pt>
    <dgm:pt modelId="{13B69575-16F2-4B5C-A9CF-96D01943E5EC}" type="pres">
      <dgm:prSet presAssocID="{2640383D-49E2-42FF-80D3-5BE4F17F1A39}" presName="Name0" presStyleCnt="0">
        <dgm:presLayoutVars>
          <dgm:dir/>
          <dgm:resizeHandles val="exact"/>
        </dgm:presLayoutVars>
      </dgm:prSet>
      <dgm:spPr/>
      <dgm:t>
        <a:bodyPr/>
        <a:lstStyle/>
        <a:p>
          <a:endParaRPr lang="en-US"/>
        </a:p>
      </dgm:t>
    </dgm:pt>
    <dgm:pt modelId="{9AF0160E-B639-41D5-B235-68773917E7AC}" type="pres">
      <dgm:prSet presAssocID="{2640383D-49E2-42FF-80D3-5BE4F17F1A39}" presName="fgShape" presStyleLbl="fgShp" presStyleIdx="0" presStyleCnt="1"/>
      <dgm:spPr/>
    </dgm:pt>
    <dgm:pt modelId="{7AF4F4F9-F3EC-4DB3-A18B-1B8A35549212}" type="pres">
      <dgm:prSet presAssocID="{2640383D-49E2-42FF-80D3-5BE4F17F1A39}" presName="linComp" presStyleCnt="0"/>
      <dgm:spPr/>
    </dgm:pt>
    <dgm:pt modelId="{AB4E74F8-F0F7-49F3-9FDA-174DF387B913}" type="pres">
      <dgm:prSet presAssocID="{7FF8DBF9-8540-4C7A-8FF9-850C22B45D77}" presName="compNode" presStyleCnt="0"/>
      <dgm:spPr/>
    </dgm:pt>
    <dgm:pt modelId="{7D7B39A5-4947-4DA4-9C31-2936CDA90D8A}" type="pres">
      <dgm:prSet presAssocID="{7FF8DBF9-8540-4C7A-8FF9-850C22B45D77}" presName="bkgdShape" presStyleLbl="node1" presStyleIdx="0" presStyleCnt="4"/>
      <dgm:spPr/>
      <dgm:t>
        <a:bodyPr/>
        <a:lstStyle/>
        <a:p>
          <a:endParaRPr lang="en-US"/>
        </a:p>
      </dgm:t>
    </dgm:pt>
    <dgm:pt modelId="{C0C172E3-A009-49F2-B8AE-026AD8952510}" type="pres">
      <dgm:prSet presAssocID="{7FF8DBF9-8540-4C7A-8FF9-850C22B45D77}" presName="nodeTx" presStyleLbl="node1" presStyleIdx="0" presStyleCnt="4">
        <dgm:presLayoutVars>
          <dgm:bulletEnabled val="1"/>
        </dgm:presLayoutVars>
      </dgm:prSet>
      <dgm:spPr/>
      <dgm:t>
        <a:bodyPr/>
        <a:lstStyle/>
        <a:p>
          <a:endParaRPr lang="en-US"/>
        </a:p>
      </dgm:t>
    </dgm:pt>
    <dgm:pt modelId="{DC141336-BA8A-4330-A38E-370E27F8BBD4}" type="pres">
      <dgm:prSet presAssocID="{7FF8DBF9-8540-4C7A-8FF9-850C22B45D77}" presName="invisiNode" presStyleLbl="node1" presStyleIdx="0" presStyleCnt="4"/>
      <dgm:spPr/>
    </dgm:pt>
    <dgm:pt modelId="{8AC61D39-1DF2-44C7-8EA2-5626D2DCF881}" type="pres">
      <dgm:prSet presAssocID="{7FF8DBF9-8540-4C7A-8FF9-850C22B45D77}" presName="imagNode" presStyleLbl="fgImgPlace1" presStyleIdx="0" presStyleCnt="4"/>
      <dgm:spPr>
        <a:blipFill rotWithShape="1">
          <a:blip xmlns:r="http://schemas.openxmlformats.org/officeDocument/2006/relationships" r:embed="rId1"/>
          <a:stretch>
            <a:fillRect/>
          </a:stretch>
        </a:blipFill>
      </dgm:spPr>
    </dgm:pt>
    <dgm:pt modelId="{FCB5D283-67E0-476F-9109-EEF073D7A858}" type="pres">
      <dgm:prSet presAssocID="{70946C45-2CCE-4A5E-ABF3-C9B6CC851869}" presName="sibTrans" presStyleLbl="sibTrans2D1" presStyleIdx="0" presStyleCnt="0"/>
      <dgm:spPr/>
      <dgm:t>
        <a:bodyPr/>
        <a:lstStyle/>
        <a:p>
          <a:endParaRPr lang="en-US"/>
        </a:p>
      </dgm:t>
    </dgm:pt>
    <dgm:pt modelId="{E5AEE4DB-254E-4C6B-97D4-6B4977C5F849}" type="pres">
      <dgm:prSet presAssocID="{41591347-B007-407D-AD01-E3B9D5B52315}" presName="compNode" presStyleCnt="0"/>
      <dgm:spPr/>
    </dgm:pt>
    <dgm:pt modelId="{2C7D5500-2768-412E-B31A-6D7B163DBF5A}" type="pres">
      <dgm:prSet presAssocID="{41591347-B007-407D-AD01-E3B9D5B52315}" presName="bkgdShape" presStyleLbl="node1" presStyleIdx="1" presStyleCnt="4" custLinFactNeighborY="-286"/>
      <dgm:spPr/>
      <dgm:t>
        <a:bodyPr/>
        <a:lstStyle/>
        <a:p>
          <a:endParaRPr lang="en-US"/>
        </a:p>
      </dgm:t>
    </dgm:pt>
    <dgm:pt modelId="{908BF848-591D-4F9B-A6E0-080B7896ED10}" type="pres">
      <dgm:prSet presAssocID="{41591347-B007-407D-AD01-E3B9D5B52315}" presName="nodeTx" presStyleLbl="node1" presStyleIdx="1" presStyleCnt="4">
        <dgm:presLayoutVars>
          <dgm:bulletEnabled val="1"/>
        </dgm:presLayoutVars>
      </dgm:prSet>
      <dgm:spPr/>
      <dgm:t>
        <a:bodyPr/>
        <a:lstStyle/>
        <a:p>
          <a:endParaRPr lang="en-US"/>
        </a:p>
      </dgm:t>
    </dgm:pt>
    <dgm:pt modelId="{7C29D825-3A6D-48B3-BACB-5367E3738951}" type="pres">
      <dgm:prSet presAssocID="{41591347-B007-407D-AD01-E3B9D5B52315}" presName="invisiNode" presStyleLbl="node1" presStyleIdx="1" presStyleCnt="4"/>
      <dgm:spPr/>
    </dgm:pt>
    <dgm:pt modelId="{0C75DCAA-02F9-4A19-BB52-02D609D0006B}" type="pres">
      <dgm:prSet presAssocID="{41591347-B007-407D-AD01-E3B9D5B52315}" presName="imagNode" presStyleLbl="fgImgPlace1" presStyleIdx="1" presStyleCnt="4"/>
      <dgm:spPr>
        <a:blipFill rotWithShape="1">
          <a:blip xmlns:r="http://schemas.openxmlformats.org/officeDocument/2006/relationships" r:embed="rId2"/>
          <a:stretch>
            <a:fillRect/>
          </a:stretch>
        </a:blipFill>
      </dgm:spPr>
    </dgm:pt>
    <dgm:pt modelId="{1A9CBB0A-6BD8-4CC5-81C5-CA4AD7BC0032}" type="pres">
      <dgm:prSet presAssocID="{F24C8654-45F8-4566-84B3-6F64CB03337F}" presName="sibTrans" presStyleLbl="sibTrans2D1" presStyleIdx="0" presStyleCnt="0"/>
      <dgm:spPr/>
      <dgm:t>
        <a:bodyPr/>
        <a:lstStyle/>
        <a:p>
          <a:endParaRPr lang="en-US"/>
        </a:p>
      </dgm:t>
    </dgm:pt>
    <dgm:pt modelId="{F8E1CBEE-D40E-4818-B807-FBE62E33E9EC}" type="pres">
      <dgm:prSet presAssocID="{71107EBE-A566-4BEB-92C5-C95135048361}" presName="compNode" presStyleCnt="0"/>
      <dgm:spPr/>
    </dgm:pt>
    <dgm:pt modelId="{0CB5E94D-7476-4FCB-B353-BCA5C8A2DA64}" type="pres">
      <dgm:prSet presAssocID="{71107EBE-A566-4BEB-92C5-C95135048361}" presName="bkgdShape" presStyleLbl="node1" presStyleIdx="2" presStyleCnt="4"/>
      <dgm:spPr/>
      <dgm:t>
        <a:bodyPr/>
        <a:lstStyle/>
        <a:p>
          <a:endParaRPr lang="en-US"/>
        </a:p>
      </dgm:t>
    </dgm:pt>
    <dgm:pt modelId="{C0E9D9A6-94BF-4FDF-A198-E978B0E4D7AC}" type="pres">
      <dgm:prSet presAssocID="{71107EBE-A566-4BEB-92C5-C95135048361}" presName="nodeTx" presStyleLbl="node1" presStyleIdx="2" presStyleCnt="4">
        <dgm:presLayoutVars>
          <dgm:bulletEnabled val="1"/>
        </dgm:presLayoutVars>
      </dgm:prSet>
      <dgm:spPr/>
      <dgm:t>
        <a:bodyPr/>
        <a:lstStyle/>
        <a:p>
          <a:endParaRPr lang="en-US"/>
        </a:p>
      </dgm:t>
    </dgm:pt>
    <dgm:pt modelId="{6551207E-D03E-4C48-BA22-F005638E7A2D}" type="pres">
      <dgm:prSet presAssocID="{71107EBE-A566-4BEB-92C5-C95135048361}" presName="invisiNode" presStyleLbl="node1" presStyleIdx="2" presStyleCnt="4"/>
      <dgm:spPr/>
    </dgm:pt>
    <dgm:pt modelId="{3A650B6A-6544-437D-AF35-D8F909FFB009}" type="pres">
      <dgm:prSet presAssocID="{71107EBE-A566-4BEB-92C5-C95135048361}" presName="imagNode" presStyleLbl="fgImgPlace1" presStyleIdx="2" presStyleCnt="4" custLinFactNeighborX="-1306"/>
      <dgm:spPr>
        <a:blipFill rotWithShape="1">
          <a:blip xmlns:r="http://schemas.openxmlformats.org/officeDocument/2006/relationships" r:embed="rId3"/>
          <a:stretch>
            <a:fillRect/>
          </a:stretch>
        </a:blipFill>
      </dgm:spPr>
    </dgm:pt>
    <dgm:pt modelId="{5CD2F7E9-DBCA-450F-A8B2-79EB5C82EDFC}" type="pres">
      <dgm:prSet presAssocID="{679A1489-87FA-438E-AF80-E720A5B87824}" presName="sibTrans" presStyleLbl="sibTrans2D1" presStyleIdx="0" presStyleCnt="0"/>
      <dgm:spPr/>
      <dgm:t>
        <a:bodyPr/>
        <a:lstStyle/>
        <a:p>
          <a:endParaRPr lang="en-US"/>
        </a:p>
      </dgm:t>
    </dgm:pt>
    <dgm:pt modelId="{09DC34DD-C528-4769-946C-22D36A697410}" type="pres">
      <dgm:prSet presAssocID="{71F33647-A435-42A9-8493-286352488E8D}" presName="compNode" presStyleCnt="0"/>
      <dgm:spPr/>
    </dgm:pt>
    <dgm:pt modelId="{C3FE6156-F300-4D75-96C8-8C0CF34C838B}" type="pres">
      <dgm:prSet presAssocID="{71F33647-A435-42A9-8493-286352488E8D}" presName="bkgdShape" presStyleLbl="node1" presStyleIdx="3" presStyleCnt="4"/>
      <dgm:spPr/>
      <dgm:t>
        <a:bodyPr/>
        <a:lstStyle/>
        <a:p>
          <a:endParaRPr lang="en-US"/>
        </a:p>
      </dgm:t>
    </dgm:pt>
    <dgm:pt modelId="{DA4D9592-3A4D-41C0-A616-AF01E04C3AAB}" type="pres">
      <dgm:prSet presAssocID="{71F33647-A435-42A9-8493-286352488E8D}" presName="nodeTx" presStyleLbl="node1" presStyleIdx="3" presStyleCnt="4">
        <dgm:presLayoutVars>
          <dgm:bulletEnabled val="1"/>
        </dgm:presLayoutVars>
      </dgm:prSet>
      <dgm:spPr/>
      <dgm:t>
        <a:bodyPr/>
        <a:lstStyle/>
        <a:p>
          <a:endParaRPr lang="en-US"/>
        </a:p>
      </dgm:t>
    </dgm:pt>
    <dgm:pt modelId="{F0CF3F9C-2981-4B05-8651-D3CD485C7A99}" type="pres">
      <dgm:prSet presAssocID="{71F33647-A435-42A9-8493-286352488E8D}" presName="invisiNode" presStyleLbl="node1" presStyleIdx="3" presStyleCnt="4"/>
      <dgm:spPr/>
    </dgm:pt>
    <dgm:pt modelId="{09144F1B-347C-4166-9D16-808C04FE15B2}" type="pres">
      <dgm:prSet presAssocID="{71F33647-A435-42A9-8493-286352488E8D}" presName="imagNode" presStyleLbl="fgImgPlace1" presStyleIdx="3" presStyleCnt="4"/>
      <dgm:spPr>
        <a:blipFill rotWithShape="1">
          <a:blip xmlns:r="http://schemas.openxmlformats.org/officeDocument/2006/relationships" r:embed="rId4"/>
          <a:stretch>
            <a:fillRect/>
          </a:stretch>
        </a:blipFill>
      </dgm:spPr>
    </dgm:pt>
  </dgm:ptLst>
  <dgm:cxnLst>
    <dgm:cxn modelId="{B6AB2954-06C3-4CC9-A72E-07AECD127FCB}" srcId="{2640383D-49E2-42FF-80D3-5BE4F17F1A39}" destId="{71F33647-A435-42A9-8493-286352488E8D}" srcOrd="3" destOrd="0" parTransId="{C2933D43-7B30-461B-8D10-42F753FB472F}" sibTransId="{DBE14506-7E57-4EFA-BE68-5F2DA91A0FA3}"/>
    <dgm:cxn modelId="{36080EB3-0F48-4EA6-8B4E-775D2F765681}" type="presOf" srcId="{7FF8DBF9-8540-4C7A-8FF9-850C22B45D77}" destId="{C0C172E3-A009-49F2-B8AE-026AD8952510}" srcOrd="1" destOrd="0" presId="urn:microsoft.com/office/officeart/2005/8/layout/hList7"/>
    <dgm:cxn modelId="{B5B8333A-2977-4CA1-9FC1-02AC243A1BAD}" type="presOf" srcId="{41591347-B007-407D-AD01-E3B9D5B52315}" destId="{908BF848-591D-4F9B-A6E0-080B7896ED10}" srcOrd="1" destOrd="0" presId="urn:microsoft.com/office/officeart/2005/8/layout/hList7"/>
    <dgm:cxn modelId="{882512B2-EF76-4C8C-9BD2-5F9A916BA340}" type="presOf" srcId="{71F33647-A435-42A9-8493-286352488E8D}" destId="{C3FE6156-F300-4D75-96C8-8C0CF34C838B}" srcOrd="0" destOrd="0" presId="urn:microsoft.com/office/officeart/2005/8/layout/hList7"/>
    <dgm:cxn modelId="{0BD8767F-F780-4FED-8FA7-7EB00B278CC0}" type="presOf" srcId="{71107EBE-A566-4BEB-92C5-C95135048361}" destId="{0CB5E94D-7476-4FCB-B353-BCA5C8A2DA64}" srcOrd="0" destOrd="0" presId="urn:microsoft.com/office/officeart/2005/8/layout/hList7"/>
    <dgm:cxn modelId="{1A64B0B8-D52F-4683-8384-120C7DAAD0F6}" type="presOf" srcId="{71F33647-A435-42A9-8493-286352488E8D}" destId="{DA4D9592-3A4D-41C0-A616-AF01E04C3AAB}" srcOrd="1" destOrd="0" presId="urn:microsoft.com/office/officeart/2005/8/layout/hList7"/>
    <dgm:cxn modelId="{F19D97A4-460F-4FC6-95F6-B4CB396EC369}" srcId="{2640383D-49E2-42FF-80D3-5BE4F17F1A39}" destId="{41591347-B007-407D-AD01-E3B9D5B52315}" srcOrd="1" destOrd="0" parTransId="{24B6ECC6-A88F-4B3F-A64B-4FEE32CEAC19}" sibTransId="{F24C8654-45F8-4566-84B3-6F64CB03337F}"/>
    <dgm:cxn modelId="{9BBFC5CF-EE4B-472F-979C-4EC070D3A19A}" type="presOf" srcId="{7FF8DBF9-8540-4C7A-8FF9-850C22B45D77}" destId="{7D7B39A5-4947-4DA4-9C31-2936CDA90D8A}" srcOrd="0" destOrd="0" presId="urn:microsoft.com/office/officeart/2005/8/layout/hList7"/>
    <dgm:cxn modelId="{E83F1DE5-514D-4321-B39A-6D79D1842D7F}" srcId="{2640383D-49E2-42FF-80D3-5BE4F17F1A39}" destId="{71107EBE-A566-4BEB-92C5-C95135048361}" srcOrd="2" destOrd="0" parTransId="{5348412F-4325-49CA-8FE4-7EFC3EAB1701}" sibTransId="{679A1489-87FA-438E-AF80-E720A5B87824}"/>
    <dgm:cxn modelId="{0D1B4727-B951-4948-AC7C-FDFB3F9CA215}" type="presOf" srcId="{679A1489-87FA-438E-AF80-E720A5B87824}" destId="{5CD2F7E9-DBCA-450F-A8B2-79EB5C82EDFC}" srcOrd="0" destOrd="0" presId="urn:microsoft.com/office/officeart/2005/8/layout/hList7"/>
    <dgm:cxn modelId="{6A767AB6-F6C3-43AE-BC96-B4DCF06EDF6F}" srcId="{2640383D-49E2-42FF-80D3-5BE4F17F1A39}" destId="{7FF8DBF9-8540-4C7A-8FF9-850C22B45D77}" srcOrd="0" destOrd="0" parTransId="{55BA312B-150A-42B5-8F5B-A19AE2F48640}" sibTransId="{70946C45-2CCE-4A5E-ABF3-C9B6CC851869}"/>
    <dgm:cxn modelId="{291B0DEE-09B7-432C-9E52-E6E078525E2F}" type="presOf" srcId="{71107EBE-A566-4BEB-92C5-C95135048361}" destId="{C0E9D9A6-94BF-4FDF-A198-E978B0E4D7AC}" srcOrd="1" destOrd="0" presId="urn:microsoft.com/office/officeart/2005/8/layout/hList7"/>
    <dgm:cxn modelId="{F8C1BF54-EC7F-4F51-8DE4-6119772C9E2C}" type="presOf" srcId="{F24C8654-45F8-4566-84B3-6F64CB03337F}" destId="{1A9CBB0A-6BD8-4CC5-81C5-CA4AD7BC0032}" srcOrd="0" destOrd="0" presId="urn:microsoft.com/office/officeart/2005/8/layout/hList7"/>
    <dgm:cxn modelId="{C7A17032-8E91-4EB1-89CD-5BB7FA64FE98}" type="presOf" srcId="{70946C45-2CCE-4A5E-ABF3-C9B6CC851869}" destId="{FCB5D283-67E0-476F-9109-EEF073D7A858}" srcOrd="0" destOrd="0" presId="urn:microsoft.com/office/officeart/2005/8/layout/hList7"/>
    <dgm:cxn modelId="{1B0F2FF9-887E-4B1F-A086-FD85AC8D0D7E}" type="presOf" srcId="{2640383D-49E2-42FF-80D3-5BE4F17F1A39}" destId="{13B69575-16F2-4B5C-A9CF-96D01943E5EC}" srcOrd="0" destOrd="0" presId="urn:microsoft.com/office/officeart/2005/8/layout/hList7"/>
    <dgm:cxn modelId="{9C431143-BD45-4AFE-AB4A-28F3A60D6A08}" type="presOf" srcId="{41591347-B007-407D-AD01-E3B9D5B52315}" destId="{2C7D5500-2768-412E-B31A-6D7B163DBF5A}" srcOrd="0" destOrd="0" presId="urn:microsoft.com/office/officeart/2005/8/layout/hList7"/>
    <dgm:cxn modelId="{F75295EC-E005-4A0D-8763-7337412536B3}" type="presParOf" srcId="{13B69575-16F2-4B5C-A9CF-96D01943E5EC}" destId="{9AF0160E-B639-41D5-B235-68773917E7AC}" srcOrd="0" destOrd="0" presId="urn:microsoft.com/office/officeart/2005/8/layout/hList7"/>
    <dgm:cxn modelId="{FA21D025-706E-431C-B019-61523B77D32E}" type="presParOf" srcId="{13B69575-16F2-4B5C-A9CF-96D01943E5EC}" destId="{7AF4F4F9-F3EC-4DB3-A18B-1B8A35549212}" srcOrd="1" destOrd="0" presId="urn:microsoft.com/office/officeart/2005/8/layout/hList7"/>
    <dgm:cxn modelId="{20E9E44A-CBF5-49C7-8FC9-04BC19E4F2CE}" type="presParOf" srcId="{7AF4F4F9-F3EC-4DB3-A18B-1B8A35549212}" destId="{AB4E74F8-F0F7-49F3-9FDA-174DF387B913}" srcOrd="0" destOrd="0" presId="urn:microsoft.com/office/officeart/2005/8/layout/hList7"/>
    <dgm:cxn modelId="{771A1665-974C-48CA-BED8-6B8B0544C235}" type="presParOf" srcId="{AB4E74F8-F0F7-49F3-9FDA-174DF387B913}" destId="{7D7B39A5-4947-4DA4-9C31-2936CDA90D8A}" srcOrd="0" destOrd="0" presId="urn:microsoft.com/office/officeart/2005/8/layout/hList7"/>
    <dgm:cxn modelId="{8E7339FE-6CC5-4F49-92CC-A7E887BD7BE8}" type="presParOf" srcId="{AB4E74F8-F0F7-49F3-9FDA-174DF387B913}" destId="{C0C172E3-A009-49F2-B8AE-026AD8952510}" srcOrd="1" destOrd="0" presId="urn:microsoft.com/office/officeart/2005/8/layout/hList7"/>
    <dgm:cxn modelId="{6C2FD37E-FB85-459C-B435-6DEAB915AC7F}" type="presParOf" srcId="{AB4E74F8-F0F7-49F3-9FDA-174DF387B913}" destId="{DC141336-BA8A-4330-A38E-370E27F8BBD4}" srcOrd="2" destOrd="0" presId="urn:microsoft.com/office/officeart/2005/8/layout/hList7"/>
    <dgm:cxn modelId="{BE217141-6CB6-4F68-89B4-9762D6FFCC5B}" type="presParOf" srcId="{AB4E74F8-F0F7-49F3-9FDA-174DF387B913}" destId="{8AC61D39-1DF2-44C7-8EA2-5626D2DCF881}" srcOrd="3" destOrd="0" presId="urn:microsoft.com/office/officeart/2005/8/layout/hList7"/>
    <dgm:cxn modelId="{8D718422-E81E-4B2E-A15D-19B1430ACE50}" type="presParOf" srcId="{7AF4F4F9-F3EC-4DB3-A18B-1B8A35549212}" destId="{FCB5D283-67E0-476F-9109-EEF073D7A858}" srcOrd="1" destOrd="0" presId="urn:microsoft.com/office/officeart/2005/8/layout/hList7"/>
    <dgm:cxn modelId="{F6286B3E-762E-4BA7-ACBB-2BD369FF6334}" type="presParOf" srcId="{7AF4F4F9-F3EC-4DB3-A18B-1B8A35549212}" destId="{E5AEE4DB-254E-4C6B-97D4-6B4977C5F849}" srcOrd="2" destOrd="0" presId="urn:microsoft.com/office/officeart/2005/8/layout/hList7"/>
    <dgm:cxn modelId="{DA3EBE2F-2C82-4CF6-8707-9A9766DC289F}" type="presParOf" srcId="{E5AEE4DB-254E-4C6B-97D4-6B4977C5F849}" destId="{2C7D5500-2768-412E-B31A-6D7B163DBF5A}" srcOrd="0" destOrd="0" presId="urn:microsoft.com/office/officeart/2005/8/layout/hList7"/>
    <dgm:cxn modelId="{D64B7AE9-0F44-4038-8525-A9BFADF52A00}" type="presParOf" srcId="{E5AEE4DB-254E-4C6B-97D4-6B4977C5F849}" destId="{908BF848-591D-4F9B-A6E0-080B7896ED10}" srcOrd="1" destOrd="0" presId="urn:microsoft.com/office/officeart/2005/8/layout/hList7"/>
    <dgm:cxn modelId="{EC3F9449-CC95-4FB6-B0D4-A8C6AADCEC79}" type="presParOf" srcId="{E5AEE4DB-254E-4C6B-97D4-6B4977C5F849}" destId="{7C29D825-3A6D-48B3-BACB-5367E3738951}" srcOrd="2" destOrd="0" presId="urn:microsoft.com/office/officeart/2005/8/layout/hList7"/>
    <dgm:cxn modelId="{57EDDAA9-DF07-4D1F-B198-E16C7E568EFA}" type="presParOf" srcId="{E5AEE4DB-254E-4C6B-97D4-6B4977C5F849}" destId="{0C75DCAA-02F9-4A19-BB52-02D609D0006B}" srcOrd="3" destOrd="0" presId="urn:microsoft.com/office/officeart/2005/8/layout/hList7"/>
    <dgm:cxn modelId="{C4EF7B29-ECC8-43B6-A351-EB9DDDF83D53}" type="presParOf" srcId="{7AF4F4F9-F3EC-4DB3-A18B-1B8A35549212}" destId="{1A9CBB0A-6BD8-4CC5-81C5-CA4AD7BC0032}" srcOrd="3" destOrd="0" presId="urn:microsoft.com/office/officeart/2005/8/layout/hList7"/>
    <dgm:cxn modelId="{C67BF385-57D3-49BE-9D8D-C501F55FB696}" type="presParOf" srcId="{7AF4F4F9-F3EC-4DB3-A18B-1B8A35549212}" destId="{F8E1CBEE-D40E-4818-B807-FBE62E33E9EC}" srcOrd="4" destOrd="0" presId="urn:microsoft.com/office/officeart/2005/8/layout/hList7"/>
    <dgm:cxn modelId="{7CB18D7C-1DA3-4A90-B128-2C78F03DB914}" type="presParOf" srcId="{F8E1CBEE-D40E-4818-B807-FBE62E33E9EC}" destId="{0CB5E94D-7476-4FCB-B353-BCA5C8A2DA64}" srcOrd="0" destOrd="0" presId="urn:microsoft.com/office/officeart/2005/8/layout/hList7"/>
    <dgm:cxn modelId="{65DF33A0-F61C-4477-B179-5EC825A18CE6}" type="presParOf" srcId="{F8E1CBEE-D40E-4818-B807-FBE62E33E9EC}" destId="{C0E9D9A6-94BF-4FDF-A198-E978B0E4D7AC}" srcOrd="1" destOrd="0" presId="urn:microsoft.com/office/officeart/2005/8/layout/hList7"/>
    <dgm:cxn modelId="{40ECEFFE-1374-4746-AFD7-9E93E283A03B}" type="presParOf" srcId="{F8E1CBEE-D40E-4818-B807-FBE62E33E9EC}" destId="{6551207E-D03E-4C48-BA22-F005638E7A2D}" srcOrd="2" destOrd="0" presId="urn:microsoft.com/office/officeart/2005/8/layout/hList7"/>
    <dgm:cxn modelId="{FA7C13AC-1110-46C6-AE8C-5C4AB48348C3}" type="presParOf" srcId="{F8E1CBEE-D40E-4818-B807-FBE62E33E9EC}" destId="{3A650B6A-6544-437D-AF35-D8F909FFB009}" srcOrd="3" destOrd="0" presId="urn:microsoft.com/office/officeart/2005/8/layout/hList7"/>
    <dgm:cxn modelId="{7B948C9B-F9D3-433F-B946-78CB3154878B}" type="presParOf" srcId="{7AF4F4F9-F3EC-4DB3-A18B-1B8A35549212}" destId="{5CD2F7E9-DBCA-450F-A8B2-79EB5C82EDFC}" srcOrd="5" destOrd="0" presId="urn:microsoft.com/office/officeart/2005/8/layout/hList7"/>
    <dgm:cxn modelId="{48C58D7A-7AA9-4AC0-A92D-BF2EA2F99A09}" type="presParOf" srcId="{7AF4F4F9-F3EC-4DB3-A18B-1B8A35549212}" destId="{09DC34DD-C528-4769-946C-22D36A697410}" srcOrd="6" destOrd="0" presId="urn:microsoft.com/office/officeart/2005/8/layout/hList7"/>
    <dgm:cxn modelId="{6CD54626-AF36-4935-9E0F-47AB954D2C61}" type="presParOf" srcId="{09DC34DD-C528-4769-946C-22D36A697410}" destId="{C3FE6156-F300-4D75-96C8-8C0CF34C838B}" srcOrd="0" destOrd="0" presId="urn:microsoft.com/office/officeart/2005/8/layout/hList7"/>
    <dgm:cxn modelId="{C8BADA7E-9329-4511-A697-145A6A901902}" type="presParOf" srcId="{09DC34DD-C528-4769-946C-22D36A697410}" destId="{DA4D9592-3A4D-41C0-A616-AF01E04C3AAB}" srcOrd="1" destOrd="0" presId="urn:microsoft.com/office/officeart/2005/8/layout/hList7"/>
    <dgm:cxn modelId="{271F45DB-94A5-4C89-B903-232C2FB16317}" type="presParOf" srcId="{09DC34DD-C528-4769-946C-22D36A697410}" destId="{F0CF3F9C-2981-4B05-8651-D3CD485C7A99}" srcOrd="2" destOrd="0" presId="urn:microsoft.com/office/officeart/2005/8/layout/hList7"/>
    <dgm:cxn modelId="{EF64000C-C66C-4DA4-8EAA-8B82BE6BC187}" type="presParOf" srcId="{09DC34DD-C528-4769-946C-22D36A697410}" destId="{09144F1B-347C-4166-9D16-808C04FE15B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44A935-9537-489E-AE3B-AE2CEA273D10}"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en-US"/>
        </a:p>
      </dgm:t>
    </dgm:pt>
    <dgm:pt modelId="{3D84A02B-BD2C-4214-9AB8-FCCACF37E839}">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4000" b="0" u="none" dirty="0">
              <a:latin typeface="Aharoni" panose="02010803020104030203" pitchFamily="2" charset="-79"/>
              <a:cs typeface="Aharoni" panose="02010803020104030203" pitchFamily="2" charset="-79"/>
            </a:rPr>
            <a:t>RULES</a:t>
          </a:r>
        </a:p>
      </dgm:t>
    </dgm:pt>
    <dgm:pt modelId="{29A73FF7-CFE9-41AC-A49E-569DC26F3163}" type="parTrans" cxnId="{B62327C7-1A0F-4C72-8FC4-1CFD9C597E52}">
      <dgm:prSet/>
      <dgm:spPr/>
      <dgm:t>
        <a:bodyPr/>
        <a:lstStyle/>
        <a:p>
          <a:endParaRPr lang="en-US" sz="2800" u="none">
            <a:solidFill>
              <a:schemeClr val="tx1"/>
            </a:solidFill>
            <a:latin typeface="Calibri Light" panose="020F0302020204030204" pitchFamily="34" charset="0"/>
          </a:endParaRPr>
        </a:p>
      </dgm:t>
    </dgm:pt>
    <dgm:pt modelId="{BB23BB17-6E4C-493E-82C5-D50A01296903}" type="sibTrans" cxnId="{B62327C7-1A0F-4C72-8FC4-1CFD9C597E52}">
      <dgm:prSet/>
      <dgm:spPr/>
      <dgm:t>
        <a:bodyPr/>
        <a:lstStyle/>
        <a:p>
          <a:endParaRPr lang="en-US" sz="2800" u="none">
            <a:solidFill>
              <a:schemeClr val="tx1"/>
            </a:solidFill>
            <a:latin typeface="Calibri Light" panose="020F0302020204030204" pitchFamily="34" charset="0"/>
          </a:endParaRPr>
        </a:p>
      </dgm:t>
    </dgm:pt>
    <dgm:pt modelId="{3E4C423A-2089-4490-BDC9-03DF5A2591B5}">
      <dgm:prSet phldrT="[Text]" custT="1"/>
      <dgm:spPr/>
      <dgm:t>
        <a:bodyPr/>
        <a:lstStyle/>
        <a:p>
          <a:pPr>
            <a:spcBef>
              <a:spcPts val="600"/>
            </a:spcBef>
            <a:spcAft>
              <a:spcPts val="600"/>
            </a:spcAft>
          </a:pPr>
          <a:r>
            <a:rPr lang="en-US" altLang="en-US" sz="2800" u="none" dirty="0">
              <a:latin typeface="Century Gothic" panose="020B0502020202020204" pitchFamily="34" charset="0"/>
            </a:rPr>
            <a:t>Medical Institutions) (Amendment) Rules, 2017</a:t>
          </a:r>
        </a:p>
      </dgm:t>
    </dgm:pt>
    <dgm:pt modelId="{F9898D50-16B4-4ABD-9E2F-B861564CD891}" type="parTrans" cxnId="{C70AD75D-7248-4D40-BC94-08F277DDE9C5}">
      <dgm:prSet/>
      <dgm:spPr/>
      <dgm:t>
        <a:bodyPr/>
        <a:lstStyle/>
        <a:p>
          <a:endParaRPr lang="en-US" sz="2800" u="none">
            <a:solidFill>
              <a:schemeClr val="tx1"/>
            </a:solidFill>
            <a:latin typeface="Calibri Light" panose="020F0302020204030204" pitchFamily="34" charset="0"/>
          </a:endParaRPr>
        </a:p>
      </dgm:t>
    </dgm:pt>
    <dgm:pt modelId="{92B66E0F-F524-4C39-87E1-4DA111AE77B3}" type="sibTrans" cxnId="{C70AD75D-7248-4D40-BC94-08F277DDE9C5}">
      <dgm:prSet/>
      <dgm:spPr/>
      <dgm:t>
        <a:bodyPr/>
        <a:lstStyle/>
        <a:p>
          <a:endParaRPr lang="en-US" sz="2800" u="none">
            <a:solidFill>
              <a:schemeClr val="tx1"/>
            </a:solidFill>
            <a:latin typeface="Calibri Light" panose="020F0302020204030204" pitchFamily="34" charset="0"/>
          </a:endParaRPr>
        </a:p>
      </dgm:t>
    </dgm:pt>
    <dgm:pt modelId="{26DD426D-8FF1-4964-8477-766689157BC1}">
      <dgm:prSet phldrT="[Text]" custT="1"/>
      <dgm:spPr/>
      <dgm:t>
        <a:bodyPr/>
        <a:lstStyle/>
        <a:p>
          <a:pPr>
            <a:spcBef>
              <a:spcPct val="0"/>
            </a:spcBef>
            <a:spcAft>
              <a:spcPct val="15000"/>
            </a:spcAft>
          </a:pPr>
          <a:r>
            <a:rPr lang="en-US" altLang="en-US" sz="2800" u="none" dirty="0">
              <a:latin typeface="Century Gothic" panose="020B0502020202020204" pitchFamily="34" charset="0"/>
            </a:rPr>
            <a:t>(Referral of Patients Abroad) Rules, 2017</a:t>
          </a:r>
        </a:p>
      </dgm:t>
    </dgm:pt>
    <dgm:pt modelId="{F391B51C-AF1D-459C-BB74-DFC029BB0F9C}" type="parTrans" cxnId="{EAE27387-6346-4FB9-BD88-63FDA3DC4FEE}">
      <dgm:prSet/>
      <dgm:spPr/>
      <dgm:t>
        <a:bodyPr/>
        <a:lstStyle/>
        <a:p>
          <a:endParaRPr lang="en-US" sz="2800" u="none">
            <a:solidFill>
              <a:schemeClr val="tx1"/>
            </a:solidFill>
          </a:endParaRPr>
        </a:p>
      </dgm:t>
    </dgm:pt>
    <dgm:pt modelId="{05E68B42-0CFA-4199-9AF2-5C110D9B656A}" type="sibTrans" cxnId="{EAE27387-6346-4FB9-BD88-63FDA3DC4FEE}">
      <dgm:prSet/>
      <dgm:spPr/>
      <dgm:t>
        <a:bodyPr/>
        <a:lstStyle/>
        <a:p>
          <a:endParaRPr lang="en-US" sz="2800" u="none">
            <a:solidFill>
              <a:schemeClr val="tx1"/>
            </a:solidFill>
          </a:endParaRPr>
        </a:p>
      </dgm:t>
    </dgm:pt>
    <dgm:pt modelId="{6795234C-1142-45E0-8F10-4CA13397F433}">
      <dgm:prSet phldrT="[Text]" custT="1"/>
      <dgm:spPr/>
      <dgm:t>
        <a:bodyPr/>
        <a:lstStyle/>
        <a:p>
          <a:pPr>
            <a:spcBef>
              <a:spcPct val="0"/>
            </a:spcBef>
            <a:spcAft>
              <a:spcPct val="15000"/>
            </a:spcAft>
          </a:pPr>
          <a:r>
            <a:rPr lang="en-US" altLang="en-US" sz="2800" u="none" dirty="0">
              <a:latin typeface="Century Gothic" panose="020B0502020202020204" pitchFamily="34" charset="0"/>
            </a:rPr>
            <a:t>(Professional Fees) Rules, 2016</a:t>
          </a:r>
        </a:p>
      </dgm:t>
    </dgm:pt>
    <dgm:pt modelId="{5EE0DC4C-04D7-4921-A0B0-A651040B563F}" type="parTrans" cxnId="{F808013B-2ACF-4425-B960-9B2B8CE44221}">
      <dgm:prSet/>
      <dgm:spPr/>
      <dgm:t>
        <a:bodyPr/>
        <a:lstStyle/>
        <a:p>
          <a:endParaRPr lang="en-US" sz="2800" u="none">
            <a:solidFill>
              <a:schemeClr val="tx1"/>
            </a:solidFill>
          </a:endParaRPr>
        </a:p>
      </dgm:t>
    </dgm:pt>
    <dgm:pt modelId="{ACD6D112-19AD-407D-BFDF-D24CE0A63EBE}" type="sibTrans" cxnId="{F808013B-2ACF-4425-B960-9B2B8CE44221}">
      <dgm:prSet/>
      <dgm:spPr/>
      <dgm:t>
        <a:bodyPr/>
        <a:lstStyle/>
        <a:p>
          <a:endParaRPr lang="en-US" sz="2800" u="none">
            <a:solidFill>
              <a:schemeClr val="tx1"/>
            </a:solidFill>
          </a:endParaRPr>
        </a:p>
      </dgm:t>
    </dgm:pt>
    <dgm:pt modelId="{4B7D8A1C-5EC7-42C0-BC16-0560EAC417E3}">
      <dgm:prSet phldrT="[Text]" custT="1"/>
      <dgm:spPr/>
      <dgm:t>
        <a:bodyPr/>
        <a:lstStyle/>
        <a:p>
          <a:pPr>
            <a:spcBef>
              <a:spcPct val="0"/>
            </a:spcBef>
            <a:spcAft>
              <a:spcPct val="15000"/>
            </a:spcAft>
          </a:pPr>
          <a:r>
            <a:rPr lang="en-US" altLang="en-US" sz="2800" u="none" dirty="0">
              <a:latin typeface="Century Gothic" panose="020B0502020202020204" pitchFamily="34" charset="0"/>
            </a:rPr>
            <a:t>(Practitioners and Health Facilities, Advertising) Rules,2016</a:t>
          </a:r>
        </a:p>
      </dgm:t>
    </dgm:pt>
    <dgm:pt modelId="{3524DBF3-C2AE-4F85-9907-86C62F65D5A7}" type="parTrans" cxnId="{C23BD1E5-5501-4BE2-9646-A5B1CD634224}">
      <dgm:prSet/>
      <dgm:spPr/>
      <dgm:t>
        <a:bodyPr/>
        <a:lstStyle/>
        <a:p>
          <a:endParaRPr lang="en-US" sz="2800" u="none">
            <a:solidFill>
              <a:schemeClr val="tx1"/>
            </a:solidFill>
          </a:endParaRPr>
        </a:p>
      </dgm:t>
    </dgm:pt>
    <dgm:pt modelId="{EB4B72E5-A902-4A20-A176-DAF7C655B712}" type="sibTrans" cxnId="{C23BD1E5-5501-4BE2-9646-A5B1CD634224}">
      <dgm:prSet/>
      <dgm:spPr/>
      <dgm:t>
        <a:bodyPr/>
        <a:lstStyle/>
        <a:p>
          <a:endParaRPr lang="en-US" sz="2800" u="none">
            <a:solidFill>
              <a:schemeClr val="tx1"/>
            </a:solidFill>
          </a:endParaRPr>
        </a:p>
      </dgm:t>
    </dgm:pt>
    <dgm:pt modelId="{24DDF52E-C354-4B07-B764-8645983BD453}">
      <dgm:prSet phldrT="[Text]" custT="1"/>
      <dgm:spPr/>
      <dgm:t>
        <a:bodyPr/>
        <a:lstStyle/>
        <a:p>
          <a:pPr>
            <a:spcBef>
              <a:spcPct val="0"/>
            </a:spcBef>
            <a:spcAft>
              <a:spcPct val="15000"/>
            </a:spcAft>
          </a:pPr>
          <a:r>
            <a:rPr lang="en-US" altLang="en-US" sz="2800" u="none" dirty="0">
              <a:latin typeface="Century Gothic" panose="020B0502020202020204" pitchFamily="34" charset="0"/>
            </a:rPr>
            <a:t>(Medical Camp) Rules, 2016</a:t>
          </a:r>
        </a:p>
      </dgm:t>
    </dgm:pt>
    <dgm:pt modelId="{4455F77D-98E0-4B89-B96B-BCAC8FA2181A}" type="parTrans" cxnId="{68E31465-0C7F-4BAC-807F-3D0E56CF5AD2}">
      <dgm:prSet/>
      <dgm:spPr/>
      <dgm:t>
        <a:bodyPr/>
        <a:lstStyle/>
        <a:p>
          <a:endParaRPr lang="en-US" sz="2800" u="none">
            <a:solidFill>
              <a:schemeClr val="tx1"/>
            </a:solidFill>
          </a:endParaRPr>
        </a:p>
      </dgm:t>
    </dgm:pt>
    <dgm:pt modelId="{6DA0DC2D-108A-41D1-86F1-24E66AE47755}" type="sibTrans" cxnId="{68E31465-0C7F-4BAC-807F-3D0E56CF5AD2}">
      <dgm:prSet/>
      <dgm:spPr/>
      <dgm:t>
        <a:bodyPr/>
        <a:lstStyle/>
        <a:p>
          <a:endParaRPr lang="en-US" sz="2800" u="none">
            <a:solidFill>
              <a:schemeClr val="tx1"/>
            </a:solidFill>
          </a:endParaRPr>
        </a:p>
      </dgm:t>
    </dgm:pt>
    <dgm:pt modelId="{186946EA-403C-4256-A1BD-31172E0700A3}">
      <dgm:prSet phldrT="[Text]" custT="1"/>
      <dgm:spPr/>
      <dgm:t>
        <a:bodyPr/>
        <a:lstStyle/>
        <a:p>
          <a:pPr>
            <a:spcBef>
              <a:spcPct val="0"/>
            </a:spcBef>
            <a:spcAft>
              <a:spcPct val="15000"/>
            </a:spcAft>
          </a:pPr>
          <a:r>
            <a:rPr lang="en-US" altLang="en-US" sz="2800" u="none" dirty="0">
              <a:latin typeface="Century Gothic" panose="020B0502020202020204" pitchFamily="34" charset="0"/>
            </a:rPr>
            <a:t>(Fitness to Practice) Rules, 2016</a:t>
          </a:r>
        </a:p>
      </dgm:t>
    </dgm:pt>
    <dgm:pt modelId="{B15C3825-B255-47B1-A096-48C91BB889B4}" type="parTrans" cxnId="{18807FCB-E562-46A2-8A85-4D6AB7419E83}">
      <dgm:prSet/>
      <dgm:spPr/>
      <dgm:t>
        <a:bodyPr/>
        <a:lstStyle/>
        <a:p>
          <a:endParaRPr lang="en-US" sz="2800" u="none">
            <a:solidFill>
              <a:schemeClr val="tx1"/>
            </a:solidFill>
          </a:endParaRPr>
        </a:p>
      </dgm:t>
    </dgm:pt>
    <dgm:pt modelId="{A3648980-387C-48D5-BE16-0015B2B09876}" type="sibTrans" cxnId="{18807FCB-E562-46A2-8A85-4D6AB7419E83}">
      <dgm:prSet/>
      <dgm:spPr/>
      <dgm:t>
        <a:bodyPr/>
        <a:lstStyle/>
        <a:p>
          <a:endParaRPr lang="en-US" sz="2800" u="none">
            <a:solidFill>
              <a:schemeClr val="tx1"/>
            </a:solidFill>
          </a:endParaRPr>
        </a:p>
      </dgm:t>
    </dgm:pt>
    <dgm:pt modelId="{DB0D7305-2A2F-4202-B94F-5EFE23BBAC37}" type="pres">
      <dgm:prSet presAssocID="{C644A935-9537-489E-AE3B-AE2CEA273D10}" presName="linear" presStyleCnt="0">
        <dgm:presLayoutVars>
          <dgm:dir/>
          <dgm:animLvl val="lvl"/>
          <dgm:resizeHandles val="exact"/>
        </dgm:presLayoutVars>
      </dgm:prSet>
      <dgm:spPr/>
      <dgm:t>
        <a:bodyPr/>
        <a:lstStyle/>
        <a:p>
          <a:endParaRPr lang="en-US"/>
        </a:p>
      </dgm:t>
    </dgm:pt>
    <dgm:pt modelId="{6DE62007-FB48-46B5-8DB2-B743EF213E63}" type="pres">
      <dgm:prSet presAssocID="{3D84A02B-BD2C-4214-9AB8-FCCACF37E839}" presName="parentLin" presStyleCnt="0"/>
      <dgm:spPr/>
    </dgm:pt>
    <dgm:pt modelId="{936D5267-3DA0-4701-9E14-D88DD6978EF3}" type="pres">
      <dgm:prSet presAssocID="{3D84A02B-BD2C-4214-9AB8-FCCACF37E839}" presName="parentLeftMargin" presStyleLbl="node1" presStyleIdx="0" presStyleCnt="1"/>
      <dgm:spPr/>
      <dgm:t>
        <a:bodyPr/>
        <a:lstStyle/>
        <a:p>
          <a:endParaRPr lang="en-US"/>
        </a:p>
      </dgm:t>
    </dgm:pt>
    <dgm:pt modelId="{90CE216E-613B-4399-B762-DE34E170F66B}" type="pres">
      <dgm:prSet presAssocID="{3D84A02B-BD2C-4214-9AB8-FCCACF37E839}" presName="parentText" presStyleLbl="node1" presStyleIdx="0" presStyleCnt="1" custScaleY="40549">
        <dgm:presLayoutVars>
          <dgm:chMax val="0"/>
          <dgm:bulletEnabled val="1"/>
        </dgm:presLayoutVars>
      </dgm:prSet>
      <dgm:spPr/>
      <dgm:t>
        <a:bodyPr/>
        <a:lstStyle/>
        <a:p>
          <a:endParaRPr lang="en-US"/>
        </a:p>
      </dgm:t>
    </dgm:pt>
    <dgm:pt modelId="{A79BEB3A-2AF0-4D0F-9C2E-917FE9BF1329}" type="pres">
      <dgm:prSet presAssocID="{3D84A02B-BD2C-4214-9AB8-FCCACF37E839}" presName="negativeSpace" presStyleCnt="0"/>
      <dgm:spPr/>
    </dgm:pt>
    <dgm:pt modelId="{512A710C-2A07-4C15-9571-A89ECD0BD68A}" type="pres">
      <dgm:prSet presAssocID="{3D84A02B-BD2C-4214-9AB8-FCCACF37E839}" presName="childText" presStyleLbl="conFgAcc1" presStyleIdx="0" presStyleCnt="1">
        <dgm:presLayoutVars>
          <dgm:bulletEnabled val="1"/>
        </dgm:presLayoutVars>
      </dgm:prSet>
      <dgm:spPr/>
      <dgm:t>
        <a:bodyPr/>
        <a:lstStyle/>
        <a:p>
          <a:endParaRPr lang="en-US"/>
        </a:p>
      </dgm:t>
    </dgm:pt>
  </dgm:ptLst>
  <dgm:cxnLst>
    <dgm:cxn modelId="{C23BD1E5-5501-4BE2-9646-A5B1CD634224}" srcId="{3D84A02B-BD2C-4214-9AB8-FCCACF37E839}" destId="{4B7D8A1C-5EC7-42C0-BC16-0560EAC417E3}" srcOrd="3" destOrd="0" parTransId="{3524DBF3-C2AE-4F85-9907-86C62F65D5A7}" sibTransId="{EB4B72E5-A902-4A20-A176-DAF7C655B712}"/>
    <dgm:cxn modelId="{C70AD75D-7248-4D40-BC94-08F277DDE9C5}" srcId="{3D84A02B-BD2C-4214-9AB8-FCCACF37E839}" destId="{3E4C423A-2089-4490-BDC9-03DF5A2591B5}" srcOrd="0" destOrd="0" parTransId="{F9898D50-16B4-4ABD-9E2F-B861564CD891}" sibTransId="{92B66E0F-F524-4C39-87E1-4DA111AE77B3}"/>
    <dgm:cxn modelId="{4F8E024C-3E9A-4320-94D0-A29E9C054B22}" type="presOf" srcId="{186946EA-403C-4256-A1BD-31172E0700A3}" destId="{512A710C-2A07-4C15-9571-A89ECD0BD68A}" srcOrd="0" destOrd="5" presId="urn:microsoft.com/office/officeart/2005/8/layout/list1"/>
    <dgm:cxn modelId="{68E31465-0C7F-4BAC-807F-3D0E56CF5AD2}" srcId="{3D84A02B-BD2C-4214-9AB8-FCCACF37E839}" destId="{24DDF52E-C354-4B07-B764-8645983BD453}" srcOrd="4" destOrd="0" parTransId="{4455F77D-98E0-4B89-B96B-BCAC8FA2181A}" sibTransId="{6DA0DC2D-108A-41D1-86F1-24E66AE47755}"/>
    <dgm:cxn modelId="{B62327C7-1A0F-4C72-8FC4-1CFD9C597E52}" srcId="{C644A935-9537-489E-AE3B-AE2CEA273D10}" destId="{3D84A02B-BD2C-4214-9AB8-FCCACF37E839}" srcOrd="0" destOrd="0" parTransId="{29A73FF7-CFE9-41AC-A49E-569DC26F3163}" sibTransId="{BB23BB17-6E4C-493E-82C5-D50A01296903}"/>
    <dgm:cxn modelId="{18807FCB-E562-46A2-8A85-4D6AB7419E83}" srcId="{3D84A02B-BD2C-4214-9AB8-FCCACF37E839}" destId="{186946EA-403C-4256-A1BD-31172E0700A3}" srcOrd="5" destOrd="0" parTransId="{B15C3825-B255-47B1-A096-48C91BB889B4}" sibTransId="{A3648980-387C-48D5-BE16-0015B2B09876}"/>
    <dgm:cxn modelId="{EAE27387-6346-4FB9-BD88-63FDA3DC4FEE}" srcId="{3D84A02B-BD2C-4214-9AB8-FCCACF37E839}" destId="{26DD426D-8FF1-4964-8477-766689157BC1}" srcOrd="1" destOrd="0" parTransId="{F391B51C-AF1D-459C-BB74-DFC029BB0F9C}" sibTransId="{05E68B42-0CFA-4199-9AF2-5C110D9B656A}"/>
    <dgm:cxn modelId="{455DF1F8-14D4-4A77-892D-629E506E08DA}" type="presOf" srcId="{3D84A02B-BD2C-4214-9AB8-FCCACF37E839}" destId="{90CE216E-613B-4399-B762-DE34E170F66B}" srcOrd="1" destOrd="0" presId="urn:microsoft.com/office/officeart/2005/8/layout/list1"/>
    <dgm:cxn modelId="{D9239F00-8E51-45D3-BA19-0010E2D23760}" type="presOf" srcId="{3E4C423A-2089-4490-BDC9-03DF5A2591B5}" destId="{512A710C-2A07-4C15-9571-A89ECD0BD68A}" srcOrd="0" destOrd="0" presId="urn:microsoft.com/office/officeart/2005/8/layout/list1"/>
    <dgm:cxn modelId="{BFB7BDD1-7FDA-4AD3-B374-5A237F1FDA07}" type="presOf" srcId="{4B7D8A1C-5EC7-42C0-BC16-0560EAC417E3}" destId="{512A710C-2A07-4C15-9571-A89ECD0BD68A}" srcOrd="0" destOrd="3" presId="urn:microsoft.com/office/officeart/2005/8/layout/list1"/>
    <dgm:cxn modelId="{9866B700-EEDC-4D12-BD31-7936C4B3A8C9}" type="presOf" srcId="{6795234C-1142-45E0-8F10-4CA13397F433}" destId="{512A710C-2A07-4C15-9571-A89ECD0BD68A}" srcOrd="0" destOrd="2" presId="urn:microsoft.com/office/officeart/2005/8/layout/list1"/>
    <dgm:cxn modelId="{2B1A01E5-AE2B-447C-9E85-1726B6840353}" type="presOf" srcId="{3D84A02B-BD2C-4214-9AB8-FCCACF37E839}" destId="{936D5267-3DA0-4701-9E14-D88DD6978EF3}" srcOrd="0" destOrd="0" presId="urn:microsoft.com/office/officeart/2005/8/layout/list1"/>
    <dgm:cxn modelId="{0D7069C7-E21A-4D8B-97A9-71DF6C9D9AB8}" type="presOf" srcId="{26DD426D-8FF1-4964-8477-766689157BC1}" destId="{512A710C-2A07-4C15-9571-A89ECD0BD68A}" srcOrd="0" destOrd="1" presId="urn:microsoft.com/office/officeart/2005/8/layout/list1"/>
    <dgm:cxn modelId="{9A6EAF0D-B4A5-4ED4-9A04-F919FD5B7EC8}" type="presOf" srcId="{24DDF52E-C354-4B07-B764-8645983BD453}" destId="{512A710C-2A07-4C15-9571-A89ECD0BD68A}" srcOrd="0" destOrd="4" presId="urn:microsoft.com/office/officeart/2005/8/layout/list1"/>
    <dgm:cxn modelId="{BA8987AE-EEFB-4C04-84E3-50DC7B90A04F}" type="presOf" srcId="{C644A935-9537-489E-AE3B-AE2CEA273D10}" destId="{DB0D7305-2A2F-4202-B94F-5EFE23BBAC37}" srcOrd="0" destOrd="0" presId="urn:microsoft.com/office/officeart/2005/8/layout/list1"/>
    <dgm:cxn modelId="{F808013B-2ACF-4425-B960-9B2B8CE44221}" srcId="{3D84A02B-BD2C-4214-9AB8-FCCACF37E839}" destId="{6795234C-1142-45E0-8F10-4CA13397F433}" srcOrd="2" destOrd="0" parTransId="{5EE0DC4C-04D7-4921-A0B0-A651040B563F}" sibTransId="{ACD6D112-19AD-407D-BFDF-D24CE0A63EBE}"/>
    <dgm:cxn modelId="{AD071C78-641C-477B-833D-3F0321319C45}" type="presParOf" srcId="{DB0D7305-2A2F-4202-B94F-5EFE23BBAC37}" destId="{6DE62007-FB48-46B5-8DB2-B743EF213E63}" srcOrd="0" destOrd="0" presId="urn:microsoft.com/office/officeart/2005/8/layout/list1"/>
    <dgm:cxn modelId="{00F89FFB-273B-46A0-AE21-F5D00B2F8429}" type="presParOf" srcId="{6DE62007-FB48-46B5-8DB2-B743EF213E63}" destId="{936D5267-3DA0-4701-9E14-D88DD6978EF3}" srcOrd="0" destOrd="0" presId="urn:microsoft.com/office/officeart/2005/8/layout/list1"/>
    <dgm:cxn modelId="{29BB2B76-F83C-4FE5-9D27-2E90D9F6B812}" type="presParOf" srcId="{6DE62007-FB48-46B5-8DB2-B743EF213E63}" destId="{90CE216E-613B-4399-B762-DE34E170F66B}" srcOrd="1" destOrd="0" presId="urn:microsoft.com/office/officeart/2005/8/layout/list1"/>
    <dgm:cxn modelId="{C4BB6AA6-1E08-452D-8C00-1F44BB557266}" type="presParOf" srcId="{DB0D7305-2A2F-4202-B94F-5EFE23BBAC37}" destId="{A79BEB3A-2AF0-4D0F-9C2E-917FE9BF1329}" srcOrd="1" destOrd="0" presId="urn:microsoft.com/office/officeart/2005/8/layout/list1"/>
    <dgm:cxn modelId="{A11AE03F-16E2-4E10-89FA-F18A0CBBE916}" type="presParOf" srcId="{DB0D7305-2A2F-4202-B94F-5EFE23BBAC37}" destId="{512A710C-2A07-4C15-9571-A89ECD0BD68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44A935-9537-489E-AE3B-AE2CEA273D10}" type="doc">
      <dgm:prSet loTypeId="urn:microsoft.com/office/officeart/2005/8/layout/list1" loCatId="list" qsTypeId="urn:microsoft.com/office/officeart/2005/8/quickstyle/simple4" qsCatId="simple" csTypeId="urn:microsoft.com/office/officeart/2005/8/colors/accent4_3" csCatId="accent4" phldr="1"/>
      <dgm:spPr/>
      <dgm:t>
        <a:bodyPr/>
        <a:lstStyle/>
        <a:p>
          <a:endParaRPr lang="en-US"/>
        </a:p>
      </dgm:t>
    </dgm:pt>
    <dgm:pt modelId="{5E4A63BF-23D3-45F5-AF20-3EFC2697653C}">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2000" b="0" dirty="0">
              <a:latin typeface="Aharoni" panose="02010803020104030203" pitchFamily="2" charset="-79"/>
              <a:cs typeface="Aharoni" panose="02010803020104030203" pitchFamily="2" charset="-79"/>
            </a:rPr>
            <a:t>STANDARDS</a:t>
          </a:r>
        </a:p>
      </dgm:t>
    </dgm:pt>
    <dgm:pt modelId="{0001BE31-0453-4D5C-A093-E919F2D73F20}" type="parTrans" cxnId="{5A851174-BA5B-4CAB-BAB0-4389727845CD}">
      <dgm:prSet/>
      <dgm:spPr/>
      <dgm:t>
        <a:bodyPr/>
        <a:lstStyle/>
        <a:p>
          <a:endParaRPr lang="en-US" sz="1800">
            <a:solidFill>
              <a:schemeClr val="tx1"/>
            </a:solidFill>
            <a:latin typeface="Calibri Light" panose="020F0302020204030204" pitchFamily="34" charset="0"/>
          </a:endParaRPr>
        </a:p>
      </dgm:t>
    </dgm:pt>
    <dgm:pt modelId="{0A1DECAD-542E-4DA1-9C06-72F40D852C32}" type="sibTrans" cxnId="{5A851174-BA5B-4CAB-BAB0-4389727845CD}">
      <dgm:prSet/>
      <dgm:spPr/>
      <dgm:t>
        <a:bodyPr/>
        <a:lstStyle/>
        <a:p>
          <a:endParaRPr lang="en-US" sz="1800">
            <a:solidFill>
              <a:schemeClr val="tx1"/>
            </a:solidFill>
            <a:latin typeface="Calibri Light" panose="020F0302020204030204" pitchFamily="34" charset="0"/>
          </a:endParaRPr>
        </a:p>
      </dgm:t>
    </dgm:pt>
    <dgm:pt modelId="{3C066E88-3FF9-4D47-8EB6-DE84DA77E9F8}">
      <dgm:prSet phldrT="[Text]" custT="1"/>
      <dgm:spPr/>
      <dgm:t>
        <a:bodyPr/>
        <a:lstStyle/>
        <a:p>
          <a:pPr>
            <a:spcBef>
              <a:spcPts val="600"/>
            </a:spcBef>
            <a:spcAft>
              <a:spcPts val="600"/>
            </a:spcAft>
          </a:pPr>
          <a:r>
            <a:rPr lang="en-US" altLang="en-US" sz="2400" dirty="0">
              <a:latin typeface="Century Gothic" panose="020B0502020202020204" pitchFamily="34" charset="0"/>
            </a:rPr>
            <a:t>National Training &amp; Quality Assurance Standards for Dental,  Medical Schools &amp; Teaching Hospitals in Kenya. </a:t>
          </a:r>
          <a:endParaRPr lang="en-US" sz="2400" dirty="0">
            <a:latin typeface="Century Gothic" panose="020B0502020202020204" pitchFamily="34" charset="0"/>
          </a:endParaRPr>
        </a:p>
      </dgm:t>
    </dgm:pt>
    <dgm:pt modelId="{9085D4BE-810A-4389-B3B9-0B11C75215FD}" type="parTrans" cxnId="{46D895E6-CC2B-41A3-8A46-98AEEB21BFF9}">
      <dgm:prSet/>
      <dgm:spPr/>
      <dgm:t>
        <a:bodyPr/>
        <a:lstStyle/>
        <a:p>
          <a:endParaRPr lang="en-US" sz="1800">
            <a:solidFill>
              <a:schemeClr val="tx1"/>
            </a:solidFill>
            <a:latin typeface="Calibri Light" panose="020F0302020204030204" pitchFamily="34" charset="0"/>
          </a:endParaRPr>
        </a:p>
      </dgm:t>
    </dgm:pt>
    <dgm:pt modelId="{75F6111B-0BCD-4FF3-9E21-2CC4ECA4B80B}" type="sibTrans" cxnId="{46D895E6-CC2B-41A3-8A46-98AEEB21BFF9}">
      <dgm:prSet/>
      <dgm:spPr/>
      <dgm:t>
        <a:bodyPr/>
        <a:lstStyle/>
        <a:p>
          <a:endParaRPr lang="en-US" sz="1800">
            <a:solidFill>
              <a:schemeClr val="tx1"/>
            </a:solidFill>
            <a:latin typeface="Calibri Light" panose="020F0302020204030204" pitchFamily="34" charset="0"/>
          </a:endParaRPr>
        </a:p>
      </dgm:t>
    </dgm:pt>
    <dgm:pt modelId="{F632470A-D542-4BBA-8547-9EED31FF4E28}">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2000" b="0" dirty="0">
              <a:latin typeface="Aharoni" panose="02010803020104030203" pitchFamily="2" charset="-79"/>
              <a:cs typeface="Aharoni" panose="02010803020104030203" pitchFamily="2" charset="-79"/>
            </a:rPr>
            <a:t>CURRICULA</a:t>
          </a:r>
        </a:p>
      </dgm:t>
    </dgm:pt>
    <dgm:pt modelId="{CE33B1F8-B3DD-4674-AA00-8BAE63151F06}" type="parTrans" cxnId="{44C8F7C4-CE39-4C2A-A7ED-9D998A063F59}">
      <dgm:prSet/>
      <dgm:spPr/>
      <dgm:t>
        <a:bodyPr/>
        <a:lstStyle/>
        <a:p>
          <a:endParaRPr lang="en-US" sz="1800">
            <a:solidFill>
              <a:schemeClr val="tx1"/>
            </a:solidFill>
            <a:latin typeface="Calibri Light" panose="020F0302020204030204" pitchFamily="34" charset="0"/>
          </a:endParaRPr>
        </a:p>
      </dgm:t>
    </dgm:pt>
    <dgm:pt modelId="{BC6AE532-BB37-435A-BE57-5B5AC90C6FAF}" type="sibTrans" cxnId="{44C8F7C4-CE39-4C2A-A7ED-9D998A063F59}">
      <dgm:prSet/>
      <dgm:spPr/>
      <dgm:t>
        <a:bodyPr/>
        <a:lstStyle/>
        <a:p>
          <a:endParaRPr lang="en-US" sz="1800">
            <a:solidFill>
              <a:schemeClr val="tx1"/>
            </a:solidFill>
            <a:latin typeface="Calibri Light" panose="020F0302020204030204" pitchFamily="34" charset="0"/>
          </a:endParaRPr>
        </a:p>
      </dgm:t>
    </dgm:pt>
    <dgm:pt modelId="{DB3DE106-D8AD-43F1-BD9D-41CFC1DCB512}">
      <dgm:prSet phldrT="[Text]" custT="1"/>
      <dgm:spPr/>
      <dgm:t>
        <a:bodyPr/>
        <a:lstStyle/>
        <a:p>
          <a:r>
            <a:rPr lang="en-US" altLang="en-US" sz="2400" dirty="0">
              <a:latin typeface="Century Gothic" panose="020B0502020202020204" pitchFamily="34" charset="0"/>
            </a:rPr>
            <a:t>Bachelor of Medicine Core Curriculum</a:t>
          </a:r>
          <a:endParaRPr lang="en-US" sz="2400" dirty="0">
            <a:latin typeface="Century Gothic" panose="020B0502020202020204" pitchFamily="34" charset="0"/>
          </a:endParaRPr>
        </a:p>
      </dgm:t>
    </dgm:pt>
    <dgm:pt modelId="{5D2F2B14-6C78-443F-9912-203EF7ACBD89}" type="sibTrans" cxnId="{3ED8EB53-CA90-4612-9CF4-F3A2415ACD08}">
      <dgm:prSet/>
      <dgm:spPr/>
      <dgm:t>
        <a:bodyPr/>
        <a:lstStyle/>
        <a:p>
          <a:endParaRPr lang="en-US" sz="1800">
            <a:solidFill>
              <a:schemeClr val="tx1"/>
            </a:solidFill>
            <a:latin typeface="Calibri Light" panose="020F0302020204030204" pitchFamily="34" charset="0"/>
          </a:endParaRPr>
        </a:p>
      </dgm:t>
    </dgm:pt>
    <dgm:pt modelId="{E5F902AE-2ED7-46DB-8B14-EA576B3EF760}" type="parTrans" cxnId="{3ED8EB53-CA90-4612-9CF4-F3A2415ACD08}">
      <dgm:prSet/>
      <dgm:spPr/>
      <dgm:t>
        <a:bodyPr/>
        <a:lstStyle/>
        <a:p>
          <a:endParaRPr lang="en-US" sz="1800">
            <a:solidFill>
              <a:schemeClr val="tx1"/>
            </a:solidFill>
            <a:latin typeface="Calibri Light" panose="020F0302020204030204" pitchFamily="34" charset="0"/>
          </a:endParaRPr>
        </a:p>
      </dgm:t>
    </dgm:pt>
    <dgm:pt modelId="{BBB70867-CB92-4854-823F-98D83F97CCE7}">
      <dgm:prSet phldrT="[Text]" custT="1"/>
      <dgm:spPr/>
      <dgm:t>
        <a:bodyPr/>
        <a:lstStyle/>
        <a:p>
          <a:r>
            <a:rPr lang="en-US" altLang="en-US" sz="2400" dirty="0">
              <a:latin typeface="Century Gothic" panose="020B0502020202020204" pitchFamily="34" charset="0"/>
            </a:rPr>
            <a:t>Bachelor of Dental Surgery Core Curriculum</a:t>
          </a:r>
          <a:endParaRPr lang="en-US" sz="2400" dirty="0">
            <a:latin typeface="Century Gothic" panose="020B0502020202020204" pitchFamily="34" charset="0"/>
          </a:endParaRPr>
        </a:p>
      </dgm:t>
    </dgm:pt>
    <dgm:pt modelId="{8A948AD0-8F00-408D-ADE7-5125605C7D73}" type="parTrans" cxnId="{4F143969-96FE-4C89-9EA3-A185C1E9FE67}">
      <dgm:prSet/>
      <dgm:spPr/>
      <dgm:t>
        <a:bodyPr/>
        <a:lstStyle/>
        <a:p>
          <a:endParaRPr lang="en-US" sz="1800">
            <a:solidFill>
              <a:schemeClr val="tx1"/>
            </a:solidFill>
          </a:endParaRPr>
        </a:p>
      </dgm:t>
    </dgm:pt>
    <dgm:pt modelId="{168C6637-C239-4EDB-8C18-F4EE34B2FEB8}" type="sibTrans" cxnId="{4F143969-96FE-4C89-9EA3-A185C1E9FE67}">
      <dgm:prSet/>
      <dgm:spPr/>
      <dgm:t>
        <a:bodyPr/>
        <a:lstStyle/>
        <a:p>
          <a:endParaRPr lang="en-US" sz="1800">
            <a:solidFill>
              <a:schemeClr val="tx1"/>
            </a:solidFill>
          </a:endParaRPr>
        </a:p>
      </dgm:t>
    </dgm:pt>
    <dgm:pt modelId="{43271D4E-2695-4A08-AB6D-79AD6A8E856D}">
      <dgm:prSet custT="1"/>
      <dgm:spPr/>
      <dgm:t>
        <a:bodyPr/>
        <a:lstStyle/>
        <a:p>
          <a:pPr>
            <a:spcBef>
              <a:spcPts val="600"/>
            </a:spcBef>
            <a:spcAft>
              <a:spcPts val="600"/>
            </a:spcAft>
          </a:pPr>
          <a:r>
            <a:rPr lang="en-US" altLang="en-US" sz="2400" dirty="0">
              <a:latin typeface="Century Gothic" panose="020B0502020202020204" pitchFamily="34" charset="0"/>
            </a:rPr>
            <a:t>Fees Guidelines, 3</a:t>
          </a:r>
          <a:r>
            <a:rPr lang="en-US" altLang="en-US" sz="2400" baseline="30000" dirty="0">
              <a:latin typeface="Century Gothic" panose="020B0502020202020204" pitchFamily="34" charset="0"/>
            </a:rPr>
            <a:t>rd</a:t>
          </a:r>
          <a:r>
            <a:rPr lang="en-US" altLang="en-US" sz="2400" dirty="0">
              <a:latin typeface="Century Gothic" panose="020B0502020202020204" pitchFamily="34" charset="0"/>
            </a:rPr>
            <a:t> Edition 2013 (reviewed 2016)</a:t>
          </a:r>
          <a:endParaRPr lang="en-US" altLang="en-US" sz="2400" dirty="0">
            <a:latin typeface="Century Gothic" panose="020B0502020202020204" pitchFamily="34" charset="0"/>
            <a:hlinkClick xmlns:r="http://schemas.openxmlformats.org/officeDocument/2006/relationships" r:id="rId1" tooltip="CAP 253"/>
          </a:endParaRPr>
        </a:p>
      </dgm:t>
    </dgm:pt>
    <dgm:pt modelId="{5C849676-69C9-4E3F-A883-39E4066AFF23}" type="parTrans" cxnId="{3337D96F-2923-4CCE-9509-A91F10BDCEC8}">
      <dgm:prSet/>
      <dgm:spPr/>
      <dgm:t>
        <a:bodyPr/>
        <a:lstStyle/>
        <a:p>
          <a:endParaRPr lang="en-US" sz="1800">
            <a:solidFill>
              <a:schemeClr val="tx1"/>
            </a:solidFill>
          </a:endParaRPr>
        </a:p>
      </dgm:t>
    </dgm:pt>
    <dgm:pt modelId="{EB9D02E5-1A84-452D-A3ED-01DA50A0CDD8}" type="sibTrans" cxnId="{3337D96F-2923-4CCE-9509-A91F10BDCEC8}">
      <dgm:prSet/>
      <dgm:spPr/>
      <dgm:t>
        <a:bodyPr/>
        <a:lstStyle/>
        <a:p>
          <a:endParaRPr lang="en-US" sz="1800">
            <a:solidFill>
              <a:schemeClr val="tx1"/>
            </a:solidFill>
          </a:endParaRPr>
        </a:p>
      </dgm:t>
    </dgm:pt>
    <dgm:pt modelId="{A6B226C6-3C86-4F6A-AF3C-2A1B6501DA03}">
      <dgm:prSet custT="1"/>
      <dgm:spPr/>
      <dgm:t>
        <a:bodyPr/>
        <a:lstStyle/>
        <a:p>
          <a:pPr>
            <a:spcBef>
              <a:spcPts val="600"/>
            </a:spcBef>
            <a:spcAft>
              <a:spcPts val="600"/>
            </a:spcAft>
          </a:pPr>
          <a:r>
            <a:rPr lang="en-US" altLang="en-US" sz="2400" dirty="0">
              <a:latin typeface="Century Gothic" panose="020B0502020202020204" pitchFamily="34" charset="0"/>
            </a:rPr>
            <a:t>Legal notice, Professional fees rules 2016</a:t>
          </a:r>
          <a:endParaRPr lang="en-US" altLang="en-US" sz="2400" dirty="0">
            <a:latin typeface="Century Gothic" panose="020B0502020202020204" pitchFamily="34" charset="0"/>
            <a:hlinkClick xmlns:r="http://schemas.openxmlformats.org/officeDocument/2006/relationships" r:id="rId1" tooltip="CAP 253"/>
          </a:endParaRPr>
        </a:p>
      </dgm:t>
    </dgm:pt>
    <dgm:pt modelId="{F4575B93-A0B8-4098-BF81-4BC6B545A44D}" type="parTrans" cxnId="{6F59CE44-900D-4290-9B7F-5D115DAFDA32}">
      <dgm:prSet/>
      <dgm:spPr/>
      <dgm:t>
        <a:bodyPr/>
        <a:lstStyle/>
        <a:p>
          <a:endParaRPr lang="en-US"/>
        </a:p>
      </dgm:t>
    </dgm:pt>
    <dgm:pt modelId="{92461873-ACE2-4807-B8EF-AB32C329BED5}" type="sibTrans" cxnId="{6F59CE44-900D-4290-9B7F-5D115DAFDA32}">
      <dgm:prSet/>
      <dgm:spPr/>
      <dgm:t>
        <a:bodyPr/>
        <a:lstStyle/>
        <a:p>
          <a:endParaRPr lang="en-US"/>
        </a:p>
      </dgm:t>
    </dgm:pt>
    <dgm:pt modelId="{29CAD141-04E5-4562-BA87-5CF18EBBB93F}">
      <dgm:prSet phldrT="[Text]" custT="1"/>
      <dgm:spPr/>
      <dgm:t>
        <a:bodyPr/>
        <a:lstStyle/>
        <a:p>
          <a:pPr>
            <a:spcBef>
              <a:spcPts val="600"/>
            </a:spcBef>
            <a:spcAft>
              <a:spcPts val="600"/>
            </a:spcAft>
          </a:pPr>
          <a:r>
            <a:rPr lang="en-US" altLang="en-US" sz="2400" dirty="0">
              <a:latin typeface="Century Gothic" panose="020B0502020202020204" pitchFamily="34" charset="0"/>
            </a:rPr>
            <a:t>Code of Professional Conduct and Discipline, 6th Edition</a:t>
          </a:r>
          <a:endParaRPr lang="en-US" sz="2400" dirty="0">
            <a:latin typeface="Century Gothic" panose="020B0502020202020204" pitchFamily="34" charset="0"/>
          </a:endParaRPr>
        </a:p>
      </dgm:t>
    </dgm:pt>
    <dgm:pt modelId="{6F526ECC-74E8-456E-9429-340E4C4F368A}" type="parTrans" cxnId="{482CD357-AEC6-4285-BE3B-A174DB84035A}">
      <dgm:prSet/>
      <dgm:spPr/>
      <dgm:t>
        <a:bodyPr/>
        <a:lstStyle/>
        <a:p>
          <a:endParaRPr lang="en-US"/>
        </a:p>
      </dgm:t>
    </dgm:pt>
    <dgm:pt modelId="{B4D42172-C33E-4C1E-AF68-F605DD45EC94}" type="sibTrans" cxnId="{482CD357-AEC6-4285-BE3B-A174DB84035A}">
      <dgm:prSet/>
      <dgm:spPr/>
      <dgm:t>
        <a:bodyPr/>
        <a:lstStyle/>
        <a:p>
          <a:endParaRPr lang="en-US"/>
        </a:p>
      </dgm:t>
    </dgm:pt>
    <dgm:pt modelId="{DB0D7305-2A2F-4202-B94F-5EFE23BBAC37}" type="pres">
      <dgm:prSet presAssocID="{C644A935-9537-489E-AE3B-AE2CEA273D10}" presName="linear" presStyleCnt="0">
        <dgm:presLayoutVars>
          <dgm:dir/>
          <dgm:animLvl val="lvl"/>
          <dgm:resizeHandles val="exact"/>
        </dgm:presLayoutVars>
      </dgm:prSet>
      <dgm:spPr/>
      <dgm:t>
        <a:bodyPr/>
        <a:lstStyle/>
        <a:p>
          <a:endParaRPr lang="en-US"/>
        </a:p>
      </dgm:t>
    </dgm:pt>
    <dgm:pt modelId="{F6270300-564C-49EF-944C-BFA4382DFB82}" type="pres">
      <dgm:prSet presAssocID="{5E4A63BF-23D3-45F5-AF20-3EFC2697653C}" presName="parentLin" presStyleCnt="0"/>
      <dgm:spPr/>
    </dgm:pt>
    <dgm:pt modelId="{B3D0FD76-4553-4C89-9A54-61B3F4934400}" type="pres">
      <dgm:prSet presAssocID="{5E4A63BF-23D3-45F5-AF20-3EFC2697653C}" presName="parentLeftMargin" presStyleLbl="node1" presStyleIdx="0" presStyleCnt="2"/>
      <dgm:spPr/>
      <dgm:t>
        <a:bodyPr/>
        <a:lstStyle/>
        <a:p>
          <a:endParaRPr lang="en-US"/>
        </a:p>
      </dgm:t>
    </dgm:pt>
    <dgm:pt modelId="{C27C7138-1047-4A60-A98E-5664BC371AF8}" type="pres">
      <dgm:prSet presAssocID="{5E4A63BF-23D3-45F5-AF20-3EFC2697653C}" presName="parentText" presStyleLbl="node1" presStyleIdx="0" presStyleCnt="2">
        <dgm:presLayoutVars>
          <dgm:chMax val="0"/>
          <dgm:bulletEnabled val="1"/>
        </dgm:presLayoutVars>
      </dgm:prSet>
      <dgm:spPr/>
      <dgm:t>
        <a:bodyPr/>
        <a:lstStyle/>
        <a:p>
          <a:endParaRPr lang="en-US"/>
        </a:p>
      </dgm:t>
    </dgm:pt>
    <dgm:pt modelId="{FEA0585A-8509-47F5-BA01-5ED555164BC4}" type="pres">
      <dgm:prSet presAssocID="{5E4A63BF-23D3-45F5-AF20-3EFC2697653C}" presName="negativeSpace" presStyleCnt="0"/>
      <dgm:spPr/>
    </dgm:pt>
    <dgm:pt modelId="{233296D6-5C3E-45D7-99A0-8148A42A91FB}" type="pres">
      <dgm:prSet presAssocID="{5E4A63BF-23D3-45F5-AF20-3EFC2697653C}" presName="childText" presStyleLbl="conFgAcc1" presStyleIdx="0" presStyleCnt="2" custLinFactNeighborY="36892">
        <dgm:presLayoutVars>
          <dgm:bulletEnabled val="1"/>
        </dgm:presLayoutVars>
      </dgm:prSet>
      <dgm:spPr/>
      <dgm:t>
        <a:bodyPr/>
        <a:lstStyle/>
        <a:p>
          <a:endParaRPr lang="en-US"/>
        </a:p>
      </dgm:t>
    </dgm:pt>
    <dgm:pt modelId="{36690A1E-0EE9-426E-86C5-5B5D488EAA27}" type="pres">
      <dgm:prSet presAssocID="{0A1DECAD-542E-4DA1-9C06-72F40D852C32}" presName="spaceBetweenRectangles" presStyleCnt="0"/>
      <dgm:spPr/>
    </dgm:pt>
    <dgm:pt modelId="{7CC83D20-52E2-45F2-96B6-C8EF0BD7249C}" type="pres">
      <dgm:prSet presAssocID="{F632470A-D542-4BBA-8547-9EED31FF4E28}" presName="parentLin" presStyleCnt="0"/>
      <dgm:spPr/>
    </dgm:pt>
    <dgm:pt modelId="{AA1E29F5-69FA-42DF-9C1F-239765065939}" type="pres">
      <dgm:prSet presAssocID="{F632470A-D542-4BBA-8547-9EED31FF4E28}" presName="parentLeftMargin" presStyleLbl="node1" presStyleIdx="0" presStyleCnt="2"/>
      <dgm:spPr/>
      <dgm:t>
        <a:bodyPr/>
        <a:lstStyle/>
        <a:p>
          <a:endParaRPr lang="en-US"/>
        </a:p>
      </dgm:t>
    </dgm:pt>
    <dgm:pt modelId="{1A59ADE4-8998-4582-A437-7BF694DC8A17}" type="pres">
      <dgm:prSet presAssocID="{F632470A-D542-4BBA-8547-9EED31FF4E28}" presName="parentText" presStyleLbl="node1" presStyleIdx="1" presStyleCnt="2">
        <dgm:presLayoutVars>
          <dgm:chMax val="0"/>
          <dgm:bulletEnabled val="1"/>
        </dgm:presLayoutVars>
      </dgm:prSet>
      <dgm:spPr/>
      <dgm:t>
        <a:bodyPr/>
        <a:lstStyle/>
        <a:p>
          <a:endParaRPr lang="en-US"/>
        </a:p>
      </dgm:t>
    </dgm:pt>
    <dgm:pt modelId="{CD32C00F-E750-408F-BA3F-902047B4472B}" type="pres">
      <dgm:prSet presAssocID="{F632470A-D542-4BBA-8547-9EED31FF4E28}" presName="negativeSpace" presStyleCnt="0"/>
      <dgm:spPr/>
    </dgm:pt>
    <dgm:pt modelId="{3237210F-49B2-4EE4-8C28-DC84EBEB63E8}" type="pres">
      <dgm:prSet presAssocID="{F632470A-D542-4BBA-8547-9EED31FF4E28}" presName="childText" presStyleLbl="conFgAcc1" presStyleIdx="1" presStyleCnt="2">
        <dgm:presLayoutVars>
          <dgm:bulletEnabled val="1"/>
        </dgm:presLayoutVars>
      </dgm:prSet>
      <dgm:spPr/>
      <dgm:t>
        <a:bodyPr/>
        <a:lstStyle/>
        <a:p>
          <a:endParaRPr lang="en-US"/>
        </a:p>
      </dgm:t>
    </dgm:pt>
  </dgm:ptLst>
  <dgm:cxnLst>
    <dgm:cxn modelId="{491FB0D2-41B6-4A5C-9C5E-59E1E40D52E8}" type="presOf" srcId="{F632470A-D542-4BBA-8547-9EED31FF4E28}" destId="{1A59ADE4-8998-4582-A437-7BF694DC8A17}" srcOrd="1" destOrd="0" presId="urn:microsoft.com/office/officeart/2005/8/layout/list1"/>
    <dgm:cxn modelId="{44C8F7C4-CE39-4C2A-A7ED-9D998A063F59}" srcId="{C644A935-9537-489E-AE3B-AE2CEA273D10}" destId="{F632470A-D542-4BBA-8547-9EED31FF4E28}" srcOrd="1" destOrd="0" parTransId="{CE33B1F8-B3DD-4674-AA00-8BAE63151F06}" sibTransId="{BC6AE532-BB37-435A-BE57-5B5AC90C6FAF}"/>
    <dgm:cxn modelId="{4C95CF2B-E327-4315-8A50-AF41A119149B}" type="presOf" srcId="{5E4A63BF-23D3-45F5-AF20-3EFC2697653C}" destId="{B3D0FD76-4553-4C89-9A54-61B3F4934400}" srcOrd="0" destOrd="0" presId="urn:microsoft.com/office/officeart/2005/8/layout/list1"/>
    <dgm:cxn modelId="{3337D96F-2923-4CCE-9509-A91F10BDCEC8}" srcId="{5E4A63BF-23D3-45F5-AF20-3EFC2697653C}" destId="{43271D4E-2695-4A08-AB6D-79AD6A8E856D}" srcOrd="2" destOrd="0" parTransId="{5C849676-69C9-4E3F-A883-39E4066AFF23}" sibTransId="{EB9D02E5-1A84-452D-A3ED-01DA50A0CDD8}"/>
    <dgm:cxn modelId="{DF3D231C-592A-4014-9ADD-62B67415848B}" type="presOf" srcId="{43271D4E-2695-4A08-AB6D-79AD6A8E856D}" destId="{233296D6-5C3E-45D7-99A0-8148A42A91FB}" srcOrd="0" destOrd="2" presId="urn:microsoft.com/office/officeart/2005/8/layout/list1"/>
    <dgm:cxn modelId="{5D134329-AB33-4FF3-BBB3-86E613FE589D}" type="presOf" srcId="{F632470A-D542-4BBA-8547-9EED31FF4E28}" destId="{AA1E29F5-69FA-42DF-9C1F-239765065939}" srcOrd="0" destOrd="0" presId="urn:microsoft.com/office/officeart/2005/8/layout/list1"/>
    <dgm:cxn modelId="{1DC37558-412A-4402-A124-32B173950AF6}" type="presOf" srcId="{3C066E88-3FF9-4D47-8EB6-DE84DA77E9F8}" destId="{233296D6-5C3E-45D7-99A0-8148A42A91FB}" srcOrd="0" destOrd="0" presId="urn:microsoft.com/office/officeart/2005/8/layout/list1"/>
    <dgm:cxn modelId="{5B3D1E5A-D277-44E3-8132-526ACD698FD7}" type="presOf" srcId="{29CAD141-04E5-4562-BA87-5CF18EBBB93F}" destId="{233296D6-5C3E-45D7-99A0-8148A42A91FB}" srcOrd="0" destOrd="1" presId="urn:microsoft.com/office/officeart/2005/8/layout/list1"/>
    <dgm:cxn modelId="{46D895E6-CC2B-41A3-8A46-98AEEB21BFF9}" srcId="{5E4A63BF-23D3-45F5-AF20-3EFC2697653C}" destId="{3C066E88-3FF9-4D47-8EB6-DE84DA77E9F8}" srcOrd="0" destOrd="0" parTransId="{9085D4BE-810A-4389-B3B9-0B11C75215FD}" sibTransId="{75F6111B-0BCD-4FF3-9E21-2CC4ECA4B80B}"/>
    <dgm:cxn modelId="{5A851174-BA5B-4CAB-BAB0-4389727845CD}" srcId="{C644A935-9537-489E-AE3B-AE2CEA273D10}" destId="{5E4A63BF-23D3-45F5-AF20-3EFC2697653C}" srcOrd="0" destOrd="0" parTransId="{0001BE31-0453-4D5C-A093-E919F2D73F20}" sibTransId="{0A1DECAD-542E-4DA1-9C06-72F40D852C32}"/>
    <dgm:cxn modelId="{3ED8EB53-CA90-4612-9CF4-F3A2415ACD08}" srcId="{F632470A-D542-4BBA-8547-9EED31FF4E28}" destId="{DB3DE106-D8AD-43F1-BD9D-41CFC1DCB512}" srcOrd="0" destOrd="0" parTransId="{E5F902AE-2ED7-46DB-8B14-EA576B3EF760}" sibTransId="{5D2F2B14-6C78-443F-9912-203EF7ACBD89}"/>
    <dgm:cxn modelId="{3D559782-1342-4820-895C-E18F0D6AFCCB}" type="presOf" srcId="{5E4A63BF-23D3-45F5-AF20-3EFC2697653C}" destId="{C27C7138-1047-4A60-A98E-5664BC371AF8}" srcOrd="1" destOrd="0" presId="urn:microsoft.com/office/officeart/2005/8/layout/list1"/>
    <dgm:cxn modelId="{6F59CE44-900D-4290-9B7F-5D115DAFDA32}" srcId="{5E4A63BF-23D3-45F5-AF20-3EFC2697653C}" destId="{A6B226C6-3C86-4F6A-AF3C-2A1B6501DA03}" srcOrd="3" destOrd="0" parTransId="{F4575B93-A0B8-4098-BF81-4BC6B545A44D}" sibTransId="{92461873-ACE2-4807-B8EF-AB32C329BED5}"/>
    <dgm:cxn modelId="{5244AE74-F2F1-4EC2-893C-05F44A983574}" type="presOf" srcId="{DB3DE106-D8AD-43F1-BD9D-41CFC1DCB512}" destId="{3237210F-49B2-4EE4-8C28-DC84EBEB63E8}" srcOrd="0" destOrd="0" presId="urn:microsoft.com/office/officeart/2005/8/layout/list1"/>
    <dgm:cxn modelId="{2DA49A05-1D28-401B-A4FD-B432F3D84C6C}" type="presOf" srcId="{BBB70867-CB92-4854-823F-98D83F97CCE7}" destId="{3237210F-49B2-4EE4-8C28-DC84EBEB63E8}" srcOrd="0" destOrd="1" presId="urn:microsoft.com/office/officeart/2005/8/layout/list1"/>
    <dgm:cxn modelId="{CC001B2E-B7A0-4F5F-A1E9-CD65E0F5E400}" type="presOf" srcId="{A6B226C6-3C86-4F6A-AF3C-2A1B6501DA03}" destId="{233296D6-5C3E-45D7-99A0-8148A42A91FB}" srcOrd="0" destOrd="3" presId="urn:microsoft.com/office/officeart/2005/8/layout/list1"/>
    <dgm:cxn modelId="{BA8987AE-EEFB-4C04-84E3-50DC7B90A04F}" type="presOf" srcId="{C644A935-9537-489E-AE3B-AE2CEA273D10}" destId="{DB0D7305-2A2F-4202-B94F-5EFE23BBAC37}" srcOrd="0" destOrd="0" presId="urn:microsoft.com/office/officeart/2005/8/layout/list1"/>
    <dgm:cxn modelId="{482CD357-AEC6-4285-BE3B-A174DB84035A}" srcId="{5E4A63BF-23D3-45F5-AF20-3EFC2697653C}" destId="{29CAD141-04E5-4562-BA87-5CF18EBBB93F}" srcOrd="1" destOrd="0" parTransId="{6F526ECC-74E8-456E-9429-340E4C4F368A}" sibTransId="{B4D42172-C33E-4C1E-AF68-F605DD45EC94}"/>
    <dgm:cxn modelId="{4F143969-96FE-4C89-9EA3-A185C1E9FE67}" srcId="{F632470A-D542-4BBA-8547-9EED31FF4E28}" destId="{BBB70867-CB92-4854-823F-98D83F97CCE7}" srcOrd="1" destOrd="0" parTransId="{8A948AD0-8F00-408D-ADE7-5125605C7D73}" sibTransId="{168C6637-C239-4EDB-8C18-F4EE34B2FEB8}"/>
    <dgm:cxn modelId="{4CE4F995-A49F-44B2-9D3B-806D9D08A2B6}" type="presParOf" srcId="{DB0D7305-2A2F-4202-B94F-5EFE23BBAC37}" destId="{F6270300-564C-49EF-944C-BFA4382DFB82}" srcOrd="0" destOrd="0" presId="urn:microsoft.com/office/officeart/2005/8/layout/list1"/>
    <dgm:cxn modelId="{FF4D4A10-66B3-4DCD-AC9F-4220C450A4F4}" type="presParOf" srcId="{F6270300-564C-49EF-944C-BFA4382DFB82}" destId="{B3D0FD76-4553-4C89-9A54-61B3F4934400}" srcOrd="0" destOrd="0" presId="urn:microsoft.com/office/officeart/2005/8/layout/list1"/>
    <dgm:cxn modelId="{94CD7001-9391-42F4-98C6-90FAC81D5711}" type="presParOf" srcId="{F6270300-564C-49EF-944C-BFA4382DFB82}" destId="{C27C7138-1047-4A60-A98E-5664BC371AF8}" srcOrd="1" destOrd="0" presId="urn:microsoft.com/office/officeart/2005/8/layout/list1"/>
    <dgm:cxn modelId="{72740F58-7949-4ED3-A510-5E9C62EC1784}" type="presParOf" srcId="{DB0D7305-2A2F-4202-B94F-5EFE23BBAC37}" destId="{FEA0585A-8509-47F5-BA01-5ED555164BC4}" srcOrd="1" destOrd="0" presId="urn:microsoft.com/office/officeart/2005/8/layout/list1"/>
    <dgm:cxn modelId="{A9C02F2A-1750-450B-8FCA-60B0C2FAEE88}" type="presParOf" srcId="{DB0D7305-2A2F-4202-B94F-5EFE23BBAC37}" destId="{233296D6-5C3E-45D7-99A0-8148A42A91FB}" srcOrd="2" destOrd="0" presId="urn:microsoft.com/office/officeart/2005/8/layout/list1"/>
    <dgm:cxn modelId="{53AC2D78-F815-42A6-B9EC-81CDD37507FC}" type="presParOf" srcId="{DB0D7305-2A2F-4202-B94F-5EFE23BBAC37}" destId="{36690A1E-0EE9-426E-86C5-5B5D488EAA27}" srcOrd="3" destOrd="0" presId="urn:microsoft.com/office/officeart/2005/8/layout/list1"/>
    <dgm:cxn modelId="{AECEE025-C9D9-47DA-80E7-D86C191F5DC8}" type="presParOf" srcId="{DB0D7305-2A2F-4202-B94F-5EFE23BBAC37}" destId="{7CC83D20-52E2-45F2-96B6-C8EF0BD7249C}" srcOrd="4" destOrd="0" presId="urn:microsoft.com/office/officeart/2005/8/layout/list1"/>
    <dgm:cxn modelId="{6BD6374C-16B3-41F9-91BB-AE503F62A28C}" type="presParOf" srcId="{7CC83D20-52E2-45F2-96B6-C8EF0BD7249C}" destId="{AA1E29F5-69FA-42DF-9C1F-239765065939}" srcOrd="0" destOrd="0" presId="urn:microsoft.com/office/officeart/2005/8/layout/list1"/>
    <dgm:cxn modelId="{007D050A-CC4D-4F2D-8BF9-3926A56985D8}" type="presParOf" srcId="{7CC83D20-52E2-45F2-96B6-C8EF0BD7249C}" destId="{1A59ADE4-8998-4582-A437-7BF694DC8A17}" srcOrd="1" destOrd="0" presId="urn:microsoft.com/office/officeart/2005/8/layout/list1"/>
    <dgm:cxn modelId="{A31C13FA-C0C7-4AF3-932B-47901D828C44}" type="presParOf" srcId="{DB0D7305-2A2F-4202-B94F-5EFE23BBAC37}" destId="{CD32C00F-E750-408F-BA3F-902047B4472B}" srcOrd="5" destOrd="0" presId="urn:microsoft.com/office/officeart/2005/8/layout/list1"/>
    <dgm:cxn modelId="{478D8FCE-DF30-4399-B97D-D550E4203500}" type="presParOf" srcId="{DB0D7305-2A2F-4202-B94F-5EFE23BBAC37}" destId="{3237210F-49B2-4EE4-8C28-DC84EBEB63E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40383D-49E2-42FF-80D3-5BE4F17F1A3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1F33647-A435-42A9-8493-286352488E8D}">
      <dgm:prSet phldrT="[Text]" custT="1"/>
      <dgm:spPr/>
      <dgm:t>
        <a:bodyPr/>
        <a:lstStyle/>
        <a:p>
          <a:r>
            <a:rPr lang="en-US" sz="2800" b="1" dirty="0">
              <a:solidFill>
                <a:schemeClr val="tx1"/>
              </a:solidFill>
              <a:latin typeface="Century Gothic" panose="020B0502020202020204" pitchFamily="34" charset="0"/>
            </a:rPr>
            <a:t>Health Information</a:t>
          </a:r>
          <a:endParaRPr lang="en-US" sz="2800" dirty="0">
            <a:solidFill>
              <a:schemeClr val="tx1"/>
            </a:solidFill>
          </a:endParaRPr>
        </a:p>
      </dgm:t>
    </dgm:pt>
    <dgm:pt modelId="{C2933D43-7B30-461B-8D10-42F753FB472F}" type="parTrans" cxnId="{B6AB2954-06C3-4CC9-A72E-07AECD127FCB}">
      <dgm:prSet/>
      <dgm:spPr/>
      <dgm:t>
        <a:bodyPr/>
        <a:lstStyle/>
        <a:p>
          <a:endParaRPr lang="en-US"/>
        </a:p>
      </dgm:t>
    </dgm:pt>
    <dgm:pt modelId="{DBE14506-7E57-4EFA-BE68-5F2DA91A0FA3}" type="sibTrans" cxnId="{B6AB2954-06C3-4CC9-A72E-07AECD127FCB}">
      <dgm:prSet/>
      <dgm:spPr/>
      <dgm:t>
        <a:bodyPr/>
        <a:lstStyle/>
        <a:p>
          <a:endParaRPr lang="en-US"/>
        </a:p>
      </dgm:t>
    </dgm:pt>
    <dgm:pt modelId="{239E2602-6623-4B43-AFAF-E57696C1D5DE}" type="pres">
      <dgm:prSet presAssocID="{2640383D-49E2-42FF-80D3-5BE4F17F1A39}" presName="linearFlow" presStyleCnt="0">
        <dgm:presLayoutVars>
          <dgm:dir/>
          <dgm:resizeHandles val="exact"/>
        </dgm:presLayoutVars>
      </dgm:prSet>
      <dgm:spPr/>
      <dgm:t>
        <a:bodyPr/>
        <a:lstStyle/>
        <a:p>
          <a:endParaRPr lang="en-US"/>
        </a:p>
      </dgm:t>
    </dgm:pt>
    <dgm:pt modelId="{ACCCB52E-C945-4992-AFAE-08A538E797C9}" type="pres">
      <dgm:prSet presAssocID="{71F33647-A435-42A9-8493-286352488E8D}" presName="composite" presStyleCnt="0"/>
      <dgm:spPr/>
    </dgm:pt>
    <dgm:pt modelId="{11889E0B-658B-4EAF-B9B3-67722EF12447}" type="pres">
      <dgm:prSet presAssocID="{71F33647-A435-42A9-8493-286352488E8D}" presName="imgShp" presStyleLbl="fgImgPlace1" presStyleIdx="0" presStyleCnt="1" custScaleX="93385" custScaleY="109427" custLinFactNeighborX="-14868"/>
      <dgm:spPr>
        <a:blipFill rotWithShape="1">
          <a:blip xmlns:r="http://schemas.openxmlformats.org/officeDocument/2006/relationships" r:embed="rId1"/>
          <a:stretch>
            <a:fillRect/>
          </a:stretch>
        </a:blipFill>
      </dgm:spPr>
    </dgm:pt>
    <dgm:pt modelId="{654EA0B5-C1DC-4C32-A80C-32AC6045B369}" type="pres">
      <dgm:prSet presAssocID="{71F33647-A435-42A9-8493-286352488E8D}" presName="txShp" presStyleLbl="node1" presStyleIdx="0" presStyleCnt="1" custScaleX="100236" custLinFactNeighborX="206" custLinFactNeighborY="-3100">
        <dgm:presLayoutVars>
          <dgm:bulletEnabled val="1"/>
        </dgm:presLayoutVars>
      </dgm:prSet>
      <dgm:spPr/>
      <dgm:t>
        <a:bodyPr/>
        <a:lstStyle/>
        <a:p>
          <a:endParaRPr lang="en-US"/>
        </a:p>
      </dgm:t>
    </dgm:pt>
  </dgm:ptLst>
  <dgm:cxnLst>
    <dgm:cxn modelId="{B6AB2954-06C3-4CC9-A72E-07AECD127FCB}" srcId="{2640383D-49E2-42FF-80D3-5BE4F17F1A39}" destId="{71F33647-A435-42A9-8493-286352488E8D}" srcOrd="0" destOrd="0" parTransId="{C2933D43-7B30-461B-8D10-42F753FB472F}" sibTransId="{DBE14506-7E57-4EFA-BE68-5F2DA91A0FA3}"/>
    <dgm:cxn modelId="{968D3CAA-0EDA-443A-8B73-825AD0DA6902}" type="presOf" srcId="{2640383D-49E2-42FF-80D3-5BE4F17F1A39}" destId="{239E2602-6623-4B43-AFAF-E57696C1D5DE}" srcOrd="0" destOrd="0" presId="urn:microsoft.com/office/officeart/2005/8/layout/vList3"/>
    <dgm:cxn modelId="{BF46CD47-2BCA-47F5-818F-3BEB7E85E159}" type="presOf" srcId="{71F33647-A435-42A9-8493-286352488E8D}" destId="{654EA0B5-C1DC-4C32-A80C-32AC6045B369}" srcOrd="0" destOrd="0" presId="urn:microsoft.com/office/officeart/2005/8/layout/vList3"/>
    <dgm:cxn modelId="{24EE6157-7ED8-4457-816B-2BA8906A4647}" type="presParOf" srcId="{239E2602-6623-4B43-AFAF-E57696C1D5DE}" destId="{ACCCB52E-C945-4992-AFAE-08A538E797C9}" srcOrd="0" destOrd="0" presId="urn:microsoft.com/office/officeart/2005/8/layout/vList3"/>
    <dgm:cxn modelId="{E382FCA6-5441-42D1-A580-46370AA47670}" type="presParOf" srcId="{ACCCB52E-C945-4992-AFAE-08A538E797C9}" destId="{11889E0B-658B-4EAF-B9B3-67722EF12447}" srcOrd="0" destOrd="0" presId="urn:microsoft.com/office/officeart/2005/8/layout/vList3"/>
    <dgm:cxn modelId="{AFF76492-D50B-4722-8106-ED118A827471}" type="presParOf" srcId="{ACCCB52E-C945-4992-AFAE-08A538E797C9}" destId="{654EA0B5-C1DC-4C32-A80C-32AC6045B36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19329B-A2D5-49F9-BB92-109DCC02ACD7}" type="doc">
      <dgm:prSet loTypeId="urn:microsoft.com/office/officeart/2005/8/layout/default" loCatId="list" qsTypeId="urn:microsoft.com/office/officeart/2005/8/quickstyle/3d1" qsCatId="3D" csTypeId="urn:microsoft.com/office/officeart/2005/8/colors/accent1_1" csCatId="accent1" phldr="1"/>
      <dgm:spPr/>
      <dgm:t>
        <a:bodyPr/>
        <a:lstStyle/>
        <a:p>
          <a:endParaRPr lang="en-US"/>
        </a:p>
      </dgm:t>
    </dgm:pt>
    <dgm:pt modelId="{55841304-261A-4B7A-A851-CE4066184021}">
      <dgm:prSet phldrT="[Text]" custT="1">
        <dgm:style>
          <a:lnRef idx="1">
            <a:schemeClr val="dk1"/>
          </a:lnRef>
          <a:fillRef idx="2">
            <a:schemeClr val="dk1"/>
          </a:fillRef>
          <a:effectRef idx="1">
            <a:schemeClr val="dk1"/>
          </a:effectRef>
          <a:fontRef idx="minor">
            <a:schemeClr val="dk1"/>
          </a:fontRef>
        </dgm:style>
      </dgm:prSet>
      <dgm:spPr/>
      <dgm:t>
        <a:bodyPr/>
        <a:lstStyle/>
        <a:p>
          <a:pPr algn="l"/>
          <a:r>
            <a:rPr lang="en-US" sz="2000" b="1" dirty="0">
              <a:latin typeface="Century Gothic" panose="020B0502020202020204" pitchFamily="34" charset="0"/>
            </a:rPr>
            <a:t>Total Medical &amp; Dental practitioners REGISTERED since 1978</a:t>
          </a:r>
        </a:p>
        <a:p>
          <a:pPr algn="l"/>
          <a:r>
            <a:rPr lang="en-US" sz="2000" b="1" dirty="0">
              <a:latin typeface="Century Gothic" panose="020B0502020202020204" pitchFamily="34" charset="0"/>
            </a:rPr>
            <a:t>Medical – </a:t>
          </a:r>
          <a:r>
            <a:rPr lang="en-US" sz="2000" b="0" i="0" dirty="0" smtClean="0"/>
            <a:t>12,864</a:t>
          </a:r>
          <a:endParaRPr lang="en-US" sz="2000" b="1" dirty="0">
            <a:latin typeface="Century Gothic" panose="020B0502020202020204" pitchFamily="34" charset="0"/>
          </a:endParaRPr>
        </a:p>
        <a:p>
          <a:pPr algn="l"/>
          <a:r>
            <a:rPr lang="en-US" sz="2000" b="1" dirty="0">
              <a:latin typeface="Century Gothic" panose="020B0502020202020204" pitchFamily="34" charset="0"/>
            </a:rPr>
            <a:t>Dental – </a:t>
          </a:r>
          <a:r>
            <a:rPr lang="en-US" sz="2000" b="0" i="0" dirty="0" smtClean="0"/>
            <a:t>1,347</a:t>
          </a:r>
          <a:endParaRPr lang="en-US" sz="2000" b="1" dirty="0">
            <a:latin typeface="Century Gothic" panose="020B0502020202020204" pitchFamily="34" charset="0"/>
          </a:endParaRPr>
        </a:p>
      </dgm:t>
    </dgm:pt>
    <dgm:pt modelId="{0642CA2C-1B42-49A0-AE82-C057CFF5AF5B}" type="parTrans" cxnId="{947FE173-A366-439E-BD52-9E75D14CF0CD}">
      <dgm:prSet/>
      <dgm:spPr/>
      <dgm:t>
        <a:bodyPr/>
        <a:lstStyle/>
        <a:p>
          <a:endParaRPr lang="en-US" sz="1400"/>
        </a:p>
      </dgm:t>
    </dgm:pt>
    <dgm:pt modelId="{862C1E09-B75A-4742-B5F6-CB250D65C4AA}" type="sibTrans" cxnId="{947FE173-A366-439E-BD52-9E75D14CF0CD}">
      <dgm:prSet/>
      <dgm:spPr/>
      <dgm:t>
        <a:bodyPr/>
        <a:lstStyle/>
        <a:p>
          <a:endParaRPr lang="en-US" sz="1400"/>
        </a:p>
      </dgm:t>
    </dgm:pt>
    <dgm:pt modelId="{AAA8F246-25A7-48EA-9E49-76FCD53E762F}" type="pres">
      <dgm:prSet presAssocID="{C019329B-A2D5-49F9-BB92-109DCC02ACD7}" presName="diagram" presStyleCnt="0">
        <dgm:presLayoutVars>
          <dgm:dir/>
          <dgm:resizeHandles val="exact"/>
        </dgm:presLayoutVars>
      </dgm:prSet>
      <dgm:spPr/>
      <dgm:t>
        <a:bodyPr/>
        <a:lstStyle/>
        <a:p>
          <a:endParaRPr lang="en-US"/>
        </a:p>
      </dgm:t>
    </dgm:pt>
    <dgm:pt modelId="{F0BD3096-7B4F-4F5E-801D-8C5CD9C17628}" type="pres">
      <dgm:prSet presAssocID="{55841304-261A-4B7A-A851-CE4066184021}" presName="node" presStyleLbl="node1" presStyleIdx="0" presStyleCnt="1" custScaleX="90488" custLinFactNeighborX="-12999" custLinFactNeighborY="692">
        <dgm:presLayoutVars>
          <dgm:bulletEnabled val="1"/>
        </dgm:presLayoutVars>
      </dgm:prSet>
      <dgm:spPr/>
      <dgm:t>
        <a:bodyPr/>
        <a:lstStyle/>
        <a:p>
          <a:endParaRPr lang="en-US"/>
        </a:p>
      </dgm:t>
    </dgm:pt>
  </dgm:ptLst>
  <dgm:cxnLst>
    <dgm:cxn modelId="{90A1C8FF-2BAE-4FE5-BBDF-95FF40E7B2CF}" type="presOf" srcId="{55841304-261A-4B7A-A851-CE4066184021}" destId="{F0BD3096-7B4F-4F5E-801D-8C5CD9C17628}" srcOrd="0" destOrd="0" presId="urn:microsoft.com/office/officeart/2005/8/layout/default"/>
    <dgm:cxn modelId="{947FE173-A366-439E-BD52-9E75D14CF0CD}" srcId="{C019329B-A2D5-49F9-BB92-109DCC02ACD7}" destId="{55841304-261A-4B7A-A851-CE4066184021}" srcOrd="0" destOrd="0" parTransId="{0642CA2C-1B42-49A0-AE82-C057CFF5AF5B}" sibTransId="{862C1E09-B75A-4742-B5F6-CB250D65C4AA}"/>
    <dgm:cxn modelId="{A7AC7639-8F4D-4A62-BE11-B0B46C9B4BC7}" type="presOf" srcId="{C019329B-A2D5-49F9-BB92-109DCC02ACD7}" destId="{AAA8F246-25A7-48EA-9E49-76FCD53E762F}" srcOrd="0" destOrd="0" presId="urn:microsoft.com/office/officeart/2005/8/layout/default"/>
    <dgm:cxn modelId="{CA44D460-1B93-4E83-BD7B-08355CBBBEDD}" type="presParOf" srcId="{AAA8F246-25A7-48EA-9E49-76FCD53E762F}" destId="{F0BD3096-7B4F-4F5E-801D-8C5CD9C1762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019329B-A2D5-49F9-BB92-109DCC02ACD7}" type="doc">
      <dgm:prSet loTypeId="urn:microsoft.com/office/officeart/2005/8/layout/default" loCatId="list" qsTypeId="urn:microsoft.com/office/officeart/2005/8/quickstyle/3d1" qsCatId="3D" csTypeId="urn:microsoft.com/office/officeart/2005/8/colors/accent1_1" csCatId="accent1" phldr="1"/>
      <dgm:spPr/>
      <dgm:t>
        <a:bodyPr/>
        <a:lstStyle/>
        <a:p>
          <a:endParaRPr lang="en-US"/>
        </a:p>
      </dgm:t>
    </dgm:pt>
    <dgm:pt modelId="{55841304-261A-4B7A-A851-CE4066184021}">
      <dgm:prSet phldrT="[Text]" custT="1">
        <dgm:style>
          <a:lnRef idx="1">
            <a:schemeClr val="dk1"/>
          </a:lnRef>
          <a:fillRef idx="2">
            <a:schemeClr val="dk1"/>
          </a:fillRef>
          <a:effectRef idx="1">
            <a:schemeClr val="dk1"/>
          </a:effectRef>
          <a:fontRef idx="minor">
            <a:schemeClr val="dk1"/>
          </a:fontRef>
        </dgm:style>
      </dgm:prSet>
      <dgm:spPr/>
      <dgm:t>
        <a:bodyPr/>
        <a:lstStyle/>
        <a:p>
          <a:pPr algn="l"/>
          <a:r>
            <a:rPr lang="en-US" sz="2000" b="1" dirty="0">
              <a:latin typeface="Century Gothic" panose="020B0502020202020204" pitchFamily="34" charset="0"/>
            </a:rPr>
            <a:t>Total number of practitioners licensed for </a:t>
          </a:r>
          <a:r>
            <a:rPr lang="en-US" sz="2000" b="1" dirty="0" smtClean="0">
              <a:latin typeface="Century Gothic" panose="020B0502020202020204" pitchFamily="34" charset="0"/>
            </a:rPr>
            <a:t>2020 </a:t>
          </a:r>
          <a:r>
            <a:rPr lang="en-US" sz="2000" b="1" dirty="0">
              <a:latin typeface="Century Gothic" panose="020B0502020202020204" pitchFamily="34" charset="0"/>
            </a:rPr>
            <a:t>(</a:t>
          </a:r>
          <a:r>
            <a:rPr lang="en-US" sz="2000" b="1" dirty="0" smtClean="0">
              <a:latin typeface="Century Gothic" panose="020B0502020202020204" pitchFamily="34" charset="0"/>
            </a:rPr>
            <a:t>Kenyans and </a:t>
          </a:r>
          <a:r>
            <a:rPr lang="en-US" sz="2000" b="1" dirty="0">
              <a:latin typeface="Century Gothic" panose="020B0502020202020204" pitchFamily="34" charset="0"/>
            </a:rPr>
            <a:t>foreigners)</a:t>
          </a:r>
        </a:p>
        <a:p>
          <a:pPr algn="l"/>
          <a:r>
            <a:rPr lang="en-US" sz="2000" b="1" dirty="0">
              <a:latin typeface="Century Gothic" panose="020B0502020202020204" pitchFamily="34" charset="0"/>
            </a:rPr>
            <a:t>Medical – </a:t>
          </a:r>
          <a:r>
            <a:rPr lang="en-US" sz="2000" b="1" dirty="0" smtClean="0">
              <a:latin typeface="Century Gothic" panose="020B0502020202020204" pitchFamily="34" charset="0"/>
            </a:rPr>
            <a:t>8469</a:t>
          </a:r>
          <a:endParaRPr lang="en-US" sz="2000" b="1" dirty="0">
            <a:latin typeface="Century Gothic" panose="020B0502020202020204" pitchFamily="34" charset="0"/>
          </a:endParaRPr>
        </a:p>
        <a:p>
          <a:pPr algn="l"/>
          <a:r>
            <a:rPr lang="en-US" sz="2000" b="1" dirty="0">
              <a:latin typeface="Century Gothic" panose="020B0502020202020204" pitchFamily="34" charset="0"/>
            </a:rPr>
            <a:t>Dental - </a:t>
          </a:r>
          <a:r>
            <a:rPr lang="en-US" sz="2000" b="1" dirty="0" smtClean="0">
              <a:latin typeface="Century Gothic" panose="020B0502020202020204" pitchFamily="34" charset="0"/>
            </a:rPr>
            <a:t>828</a:t>
          </a:r>
          <a:endParaRPr lang="en-US" sz="2000" b="1" dirty="0">
            <a:latin typeface="Century Gothic" panose="020B0502020202020204" pitchFamily="34" charset="0"/>
          </a:endParaRPr>
        </a:p>
      </dgm:t>
    </dgm:pt>
    <dgm:pt modelId="{0642CA2C-1B42-49A0-AE82-C057CFF5AF5B}" type="parTrans" cxnId="{947FE173-A366-439E-BD52-9E75D14CF0CD}">
      <dgm:prSet/>
      <dgm:spPr/>
      <dgm:t>
        <a:bodyPr/>
        <a:lstStyle/>
        <a:p>
          <a:endParaRPr lang="en-US" sz="1400" b="1"/>
        </a:p>
      </dgm:t>
    </dgm:pt>
    <dgm:pt modelId="{862C1E09-B75A-4742-B5F6-CB250D65C4AA}" type="sibTrans" cxnId="{947FE173-A366-439E-BD52-9E75D14CF0CD}">
      <dgm:prSet/>
      <dgm:spPr/>
      <dgm:t>
        <a:bodyPr/>
        <a:lstStyle/>
        <a:p>
          <a:endParaRPr lang="en-US" sz="1400" b="1"/>
        </a:p>
      </dgm:t>
    </dgm:pt>
    <dgm:pt modelId="{AAA8F246-25A7-48EA-9E49-76FCD53E762F}" type="pres">
      <dgm:prSet presAssocID="{C019329B-A2D5-49F9-BB92-109DCC02ACD7}" presName="diagram" presStyleCnt="0">
        <dgm:presLayoutVars>
          <dgm:dir/>
          <dgm:resizeHandles val="exact"/>
        </dgm:presLayoutVars>
      </dgm:prSet>
      <dgm:spPr/>
      <dgm:t>
        <a:bodyPr/>
        <a:lstStyle/>
        <a:p>
          <a:endParaRPr lang="en-US"/>
        </a:p>
      </dgm:t>
    </dgm:pt>
    <dgm:pt modelId="{F0BD3096-7B4F-4F5E-801D-8C5CD9C17628}" type="pres">
      <dgm:prSet presAssocID="{55841304-261A-4B7A-A851-CE4066184021}" presName="node" presStyleLbl="node1" presStyleIdx="0" presStyleCnt="1" custScaleX="87135" custLinFactNeighborX="-9159" custLinFactNeighborY="-3304">
        <dgm:presLayoutVars>
          <dgm:bulletEnabled val="1"/>
        </dgm:presLayoutVars>
      </dgm:prSet>
      <dgm:spPr/>
      <dgm:t>
        <a:bodyPr/>
        <a:lstStyle/>
        <a:p>
          <a:endParaRPr lang="en-US"/>
        </a:p>
      </dgm:t>
    </dgm:pt>
  </dgm:ptLst>
  <dgm:cxnLst>
    <dgm:cxn modelId="{CD208AFB-C2B2-4F4F-B2C6-1F1F4246266A}" type="presOf" srcId="{55841304-261A-4B7A-A851-CE4066184021}" destId="{F0BD3096-7B4F-4F5E-801D-8C5CD9C17628}" srcOrd="0" destOrd="0" presId="urn:microsoft.com/office/officeart/2005/8/layout/default"/>
    <dgm:cxn modelId="{947FE173-A366-439E-BD52-9E75D14CF0CD}" srcId="{C019329B-A2D5-49F9-BB92-109DCC02ACD7}" destId="{55841304-261A-4B7A-A851-CE4066184021}" srcOrd="0" destOrd="0" parTransId="{0642CA2C-1B42-49A0-AE82-C057CFF5AF5B}" sibTransId="{862C1E09-B75A-4742-B5F6-CB250D65C4AA}"/>
    <dgm:cxn modelId="{E6557B7F-F116-4230-900C-332606A400AD}" type="presOf" srcId="{C019329B-A2D5-49F9-BB92-109DCC02ACD7}" destId="{AAA8F246-25A7-48EA-9E49-76FCD53E762F}" srcOrd="0" destOrd="0" presId="urn:microsoft.com/office/officeart/2005/8/layout/default"/>
    <dgm:cxn modelId="{9766D5E5-B38A-4F6D-A271-AD2FA1DB4C79}" type="presParOf" srcId="{AAA8F246-25A7-48EA-9E49-76FCD53E762F}" destId="{F0BD3096-7B4F-4F5E-801D-8C5CD9C17628}"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A82B0A-A409-496C-A4AD-DD380E7AE8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1B17C5F-D22D-4F20-B242-ED46E479711F}">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a:solidFill>
                <a:schemeClr val="tx1"/>
              </a:solidFill>
              <a:latin typeface="+mn-lt"/>
              <a:cs typeface="Times New Roman" pitchFamily="18" charset="0"/>
            </a:rPr>
            <a:t>1 doctor per 1,000 population by 2015</a:t>
          </a:r>
          <a:endParaRPr lang="en-US" sz="2800" dirty="0">
            <a:solidFill>
              <a:schemeClr val="tx1"/>
            </a:solidFill>
            <a:latin typeface="+mn-lt"/>
          </a:endParaRPr>
        </a:p>
      </dgm:t>
    </dgm:pt>
    <dgm:pt modelId="{0232E777-14D6-4FDA-8E90-506F1B8DCD4B}" type="parTrans" cxnId="{C6D9BB12-32AA-47F1-A602-DAF7AD0C9A3A}">
      <dgm:prSet/>
      <dgm:spPr/>
      <dgm:t>
        <a:bodyPr/>
        <a:lstStyle/>
        <a:p>
          <a:endParaRPr lang="en-US" sz="1200">
            <a:latin typeface="+mn-lt"/>
          </a:endParaRPr>
        </a:p>
      </dgm:t>
    </dgm:pt>
    <dgm:pt modelId="{DCA99443-DDD4-4D9F-83B4-2D306D118BBE}" type="sibTrans" cxnId="{C6D9BB12-32AA-47F1-A602-DAF7AD0C9A3A}">
      <dgm:prSet/>
      <dgm:spPr/>
      <dgm:t>
        <a:bodyPr/>
        <a:lstStyle/>
        <a:p>
          <a:endParaRPr lang="en-US" sz="1200">
            <a:latin typeface="+mn-lt"/>
          </a:endParaRPr>
        </a:p>
      </dgm:t>
    </dgm:pt>
    <dgm:pt modelId="{D3393F34-F50D-4E82-8503-73AD0FEF3D55}">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a:solidFill>
                <a:schemeClr val="tx1"/>
              </a:solidFill>
              <a:latin typeface="+mn-lt"/>
              <a:cs typeface="Times New Roman" pitchFamily="18" charset="0"/>
            </a:rPr>
            <a:t>1 doctor per  600 population by 2020</a:t>
          </a:r>
          <a:endParaRPr lang="en-US" sz="2800" dirty="0">
            <a:solidFill>
              <a:schemeClr val="tx1"/>
            </a:solidFill>
            <a:latin typeface="+mn-lt"/>
          </a:endParaRPr>
        </a:p>
      </dgm:t>
    </dgm:pt>
    <dgm:pt modelId="{AC485997-7848-454B-85EC-74C7188F7F67}" type="parTrans" cxnId="{32E28B36-C43B-4D1A-92CA-D45D7E211075}">
      <dgm:prSet/>
      <dgm:spPr/>
      <dgm:t>
        <a:bodyPr/>
        <a:lstStyle/>
        <a:p>
          <a:endParaRPr lang="en-US" sz="1200">
            <a:latin typeface="+mn-lt"/>
          </a:endParaRPr>
        </a:p>
      </dgm:t>
    </dgm:pt>
    <dgm:pt modelId="{4BC86B14-1302-4116-B29A-C04EDF539EA8}" type="sibTrans" cxnId="{32E28B36-C43B-4D1A-92CA-D45D7E211075}">
      <dgm:prSet/>
      <dgm:spPr/>
      <dgm:t>
        <a:bodyPr/>
        <a:lstStyle/>
        <a:p>
          <a:endParaRPr lang="en-US" sz="1200">
            <a:latin typeface="+mn-lt"/>
          </a:endParaRPr>
        </a:p>
      </dgm:t>
    </dgm:pt>
    <dgm:pt modelId="{9A6F85BA-061A-41A1-890B-64E8C562182C}" type="pres">
      <dgm:prSet presAssocID="{A9A82B0A-A409-496C-A4AD-DD380E7AE8BD}" presName="diagram" presStyleCnt="0">
        <dgm:presLayoutVars>
          <dgm:dir/>
          <dgm:resizeHandles val="exact"/>
        </dgm:presLayoutVars>
      </dgm:prSet>
      <dgm:spPr/>
      <dgm:t>
        <a:bodyPr/>
        <a:lstStyle/>
        <a:p>
          <a:endParaRPr lang="en-US"/>
        </a:p>
      </dgm:t>
    </dgm:pt>
    <dgm:pt modelId="{66B19015-8C38-40EF-8E8D-FD2758BEB2DB}" type="pres">
      <dgm:prSet presAssocID="{41B17C5F-D22D-4F20-B242-ED46E479711F}" presName="node" presStyleLbl="node1" presStyleIdx="0" presStyleCnt="2">
        <dgm:presLayoutVars>
          <dgm:bulletEnabled val="1"/>
        </dgm:presLayoutVars>
      </dgm:prSet>
      <dgm:spPr/>
      <dgm:t>
        <a:bodyPr/>
        <a:lstStyle/>
        <a:p>
          <a:endParaRPr lang="en-US"/>
        </a:p>
      </dgm:t>
    </dgm:pt>
    <dgm:pt modelId="{B7CCA0BA-A044-4777-A2CC-53AF613A4A8E}" type="pres">
      <dgm:prSet presAssocID="{DCA99443-DDD4-4D9F-83B4-2D306D118BBE}" presName="sibTrans" presStyleCnt="0"/>
      <dgm:spPr/>
    </dgm:pt>
    <dgm:pt modelId="{22B4C872-A891-417B-8E1A-D2779ECE59BB}" type="pres">
      <dgm:prSet presAssocID="{D3393F34-F50D-4E82-8503-73AD0FEF3D55}" presName="node" presStyleLbl="node1" presStyleIdx="1" presStyleCnt="2">
        <dgm:presLayoutVars>
          <dgm:bulletEnabled val="1"/>
        </dgm:presLayoutVars>
      </dgm:prSet>
      <dgm:spPr/>
      <dgm:t>
        <a:bodyPr/>
        <a:lstStyle/>
        <a:p>
          <a:endParaRPr lang="en-US"/>
        </a:p>
      </dgm:t>
    </dgm:pt>
  </dgm:ptLst>
  <dgm:cxnLst>
    <dgm:cxn modelId="{202E4E5B-26E3-4163-91EA-A6CE7917E728}" type="presOf" srcId="{A9A82B0A-A409-496C-A4AD-DD380E7AE8BD}" destId="{9A6F85BA-061A-41A1-890B-64E8C562182C}" srcOrd="0" destOrd="0" presId="urn:microsoft.com/office/officeart/2005/8/layout/default"/>
    <dgm:cxn modelId="{1CEE5F09-F498-4713-A8E7-2996F8D4D7A4}" type="presOf" srcId="{41B17C5F-D22D-4F20-B242-ED46E479711F}" destId="{66B19015-8C38-40EF-8E8D-FD2758BEB2DB}" srcOrd="0" destOrd="0" presId="urn:microsoft.com/office/officeart/2005/8/layout/default"/>
    <dgm:cxn modelId="{C6D9BB12-32AA-47F1-A602-DAF7AD0C9A3A}" srcId="{A9A82B0A-A409-496C-A4AD-DD380E7AE8BD}" destId="{41B17C5F-D22D-4F20-B242-ED46E479711F}" srcOrd="0" destOrd="0" parTransId="{0232E777-14D6-4FDA-8E90-506F1B8DCD4B}" sibTransId="{DCA99443-DDD4-4D9F-83B4-2D306D118BBE}"/>
    <dgm:cxn modelId="{436AB8C9-64A6-4357-A826-140AF90823D1}" type="presOf" srcId="{D3393F34-F50D-4E82-8503-73AD0FEF3D55}" destId="{22B4C872-A891-417B-8E1A-D2779ECE59BB}" srcOrd="0" destOrd="0" presId="urn:microsoft.com/office/officeart/2005/8/layout/default"/>
    <dgm:cxn modelId="{32E28B36-C43B-4D1A-92CA-D45D7E211075}" srcId="{A9A82B0A-A409-496C-A4AD-DD380E7AE8BD}" destId="{D3393F34-F50D-4E82-8503-73AD0FEF3D55}" srcOrd="1" destOrd="0" parTransId="{AC485997-7848-454B-85EC-74C7188F7F67}" sibTransId="{4BC86B14-1302-4116-B29A-C04EDF539EA8}"/>
    <dgm:cxn modelId="{1356E2C1-86B8-4E55-AB6F-4E9E3BA25629}" type="presParOf" srcId="{9A6F85BA-061A-41A1-890B-64E8C562182C}" destId="{66B19015-8C38-40EF-8E8D-FD2758BEB2DB}" srcOrd="0" destOrd="0" presId="urn:microsoft.com/office/officeart/2005/8/layout/default"/>
    <dgm:cxn modelId="{F53E4621-C035-4899-8E53-7BFAE0E88AA6}" type="presParOf" srcId="{9A6F85BA-061A-41A1-890B-64E8C562182C}" destId="{B7CCA0BA-A044-4777-A2CC-53AF613A4A8E}" srcOrd="1" destOrd="0" presId="urn:microsoft.com/office/officeart/2005/8/layout/default"/>
    <dgm:cxn modelId="{1A317899-AA6E-429E-A862-C9AD64FB8266}" type="presParOf" srcId="{9A6F85BA-061A-41A1-890B-64E8C562182C}" destId="{22B4C872-A891-417B-8E1A-D2779ECE59B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A82B0A-A409-496C-A4AD-DD380E7AE8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1B17C5F-D22D-4F20-B242-ED46E479711F}">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b="1" dirty="0">
              <a:solidFill>
                <a:schemeClr val="tx1"/>
              </a:solidFill>
              <a:latin typeface="Century Gothic" panose="020B0502020202020204" pitchFamily="34" charset="0"/>
              <a:cs typeface="Times New Roman" pitchFamily="18" charset="0"/>
            </a:rPr>
            <a:t>1 Medical doctor per </a:t>
          </a:r>
          <a:r>
            <a:rPr lang="en-US" sz="2000" b="1" dirty="0" smtClean="0">
              <a:solidFill>
                <a:schemeClr val="tx1"/>
              </a:solidFill>
              <a:latin typeface="Century Gothic" panose="020B0502020202020204" pitchFamily="34" charset="0"/>
              <a:cs typeface="Times New Roman" pitchFamily="18" charset="0"/>
            </a:rPr>
            <a:t>3,672 </a:t>
          </a:r>
          <a:endParaRPr lang="en-US" sz="2000" b="1" dirty="0">
            <a:solidFill>
              <a:schemeClr val="tx1"/>
            </a:solidFill>
            <a:latin typeface="Century Gothic" panose="020B0502020202020204" pitchFamily="34" charset="0"/>
            <a:cs typeface="Times New Roman" pitchFamily="18" charset="0"/>
          </a:endParaRPr>
        </a:p>
        <a:p>
          <a:r>
            <a:rPr lang="en-US" sz="2000" dirty="0" smtClean="0">
              <a:solidFill>
                <a:schemeClr val="tx1"/>
              </a:solidFill>
              <a:latin typeface="Century Gothic" panose="020B0502020202020204" pitchFamily="34" charset="0"/>
              <a:cs typeface="Times New Roman" pitchFamily="18" charset="0"/>
            </a:rPr>
            <a:t>(Registered </a:t>
          </a:r>
          <a:r>
            <a:rPr lang="en-US" sz="2000" dirty="0">
              <a:solidFill>
                <a:schemeClr val="tx1"/>
              </a:solidFill>
              <a:latin typeface="Century Gothic" panose="020B0502020202020204" pitchFamily="34" charset="0"/>
              <a:cs typeface="Times New Roman" pitchFamily="18" charset="0"/>
            </a:rPr>
            <a:t>Practitioners =   </a:t>
          </a:r>
          <a:r>
            <a:rPr lang="en-US" sz="2000" dirty="0" smtClean="0">
              <a:solidFill>
                <a:schemeClr val="tx1"/>
              </a:solidFill>
              <a:latin typeface="Century Gothic" panose="020B0502020202020204" pitchFamily="34" charset="0"/>
              <a:cs typeface="Times New Roman" pitchFamily="18" charset="0"/>
            </a:rPr>
            <a:t>13,073)</a:t>
          </a:r>
          <a:endParaRPr lang="en-US" sz="2000" dirty="0">
            <a:solidFill>
              <a:schemeClr val="tx1"/>
            </a:solidFill>
            <a:latin typeface="Century Gothic" panose="020B0502020202020204" pitchFamily="34" charset="0"/>
          </a:endParaRPr>
        </a:p>
      </dgm:t>
    </dgm:pt>
    <dgm:pt modelId="{0232E777-14D6-4FDA-8E90-506F1B8DCD4B}" type="parTrans" cxnId="{C6D9BB12-32AA-47F1-A602-DAF7AD0C9A3A}">
      <dgm:prSet/>
      <dgm:spPr/>
      <dgm:t>
        <a:bodyPr/>
        <a:lstStyle/>
        <a:p>
          <a:endParaRPr lang="en-US" sz="1200">
            <a:latin typeface="+mn-lt"/>
          </a:endParaRPr>
        </a:p>
      </dgm:t>
    </dgm:pt>
    <dgm:pt modelId="{DCA99443-DDD4-4D9F-83B4-2D306D118BBE}" type="sibTrans" cxnId="{C6D9BB12-32AA-47F1-A602-DAF7AD0C9A3A}">
      <dgm:prSet/>
      <dgm:spPr/>
      <dgm:t>
        <a:bodyPr/>
        <a:lstStyle/>
        <a:p>
          <a:endParaRPr lang="en-US" sz="1200">
            <a:latin typeface="+mn-lt"/>
          </a:endParaRPr>
        </a:p>
      </dgm:t>
    </dgm:pt>
    <dgm:pt modelId="{D3393F34-F50D-4E82-8503-73AD0FEF3D55}">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b="1" dirty="0">
              <a:solidFill>
                <a:schemeClr val="tx1"/>
              </a:solidFill>
              <a:latin typeface="Century Gothic" panose="020B0502020202020204" pitchFamily="34" charset="0"/>
              <a:cs typeface="Times New Roman" pitchFamily="18" charset="0"/>
            </a:rPr>
            <a:t>1 Dental doctor </a:t>
          </a:r>
          <a:r>
            <a:rPr lang="en-US" sz="2000" b="1" dirty="0" smtClean="0">
              <a:solidFill>
                <a:schemeClr val="tx1"/>
              </a:solidFill>
              <a:latin typeface="Century Gothic" panose="020B0502020202020204" pitchFamily="34" charset="0"/>
              <a:cs typeface="Times New Roman" pitchFamily="18" charset="0"/>
            </a:rPr>
            <a:t>35,165</a:t>
          </a:r>
        </a:p>
        <a:p>
          <a:r>
            <a:rPr lang="en-US" sz="2000" dirty="0" smtClean="0">
              <a:solidFill>
                <a:schemeClr val="tx1"/>
              </a:solidFill>
              <a:latin typeface="Century Gothic" panose="020B0502020202020204" pitchFamily="34" charset="0"/>
              <a:cs typeface="Times New Roman" pitchFamily="18" charset="0"/>
            </a:rPr>
            <a:t>(Registered </a:t>
          </a:r>
          <a:r>
            <a:rPr lang="en-US" sz="2000" dirty="0">
              <a:solidFill>
                <a:schemeClr val="tx1"/>
              </a:solidFill>
              <a:latin typeface="Century Gothic" panose="020B0502020202020204" pitchFamily="34" charset="0"/>
              <a:cs typeface="Times New Roman" pitchFamily="18" charset="0"/>
            </a:rPr>
            <a:t>Practitioners =   </a:t>
          </a:r>
          <a:r>
            <a:rPr lang="en-US" sz="2000" dirty="0" smtClean="0">
              <a:solidFill>
                <a:schemeClr val="tx1"/>
              </a:solidFill>
              <a:latin typeface="Century Gothic" panose="020B0502020202020204" pitchFamily="34" charset="0"/>
              <a:cs typeface="Times New Roman" pitchFamily="18" charset="0"/>
            </a:rPr>
            <a:t>1,365)</a:t>
          </a:r>
          <a:endParaRPr lang="en-US" sz="2000" dirty="0">
            <a:solidFill>
              <a:schemeClr val="tx1"/>
            </a:solidFill>
            <a:latin typeface="Century Gothic" panose="020B0502020202020204" pitchFamily="34" charset="0"/>
          </a:endParaRPr>
        </a:p>
      </dgm:t>
    </dgm:pt>
    <dgm:pt modelId="{AC485997-7848-454B-85EC-74C7188F7F67}" type="parTrans" cxnId="{32E28B36-C43B-4D1A-92CA-D45D7E211075}">
      <dgm:prSet/>
      <dgm:spPr/>
      <dgm:t>
        <a:bodyPr/>
        <a:lstStyle/>
        <a:p>
          <a:endParaRPr lang="en-US" sz="1200">
            <a:latin typeface="+mn-lt"/>
          </a:endParaRPr>
        </a:p>
      </dgm:t>
    </dgm:pt>
    <dgm:pt modelId="{4BC86B14-1302-4116-B29A-C04EDF539EA8}" type="sibTrans" cxnId="{32E28B36-C43B-4D1A-92CA-D45D7E211075}">
      <dgm:prSet/>
      <dgm:spPr/>
      <dgm:t>
        <a:bodyPr/>
        <a:lstStyle/>
        <a:p>
          <a:endParaRPr lang="en-US" sz="1200">
            <a:latin typeface="+mn-lt"/>
          </a:endParaRPr>
        </a:p>
      </dgm:t>
    </dgm:pt>
    <dgm:pt modelId="{9A6F85BA-061A-41A1-890B-64E8C562182C}" type="pres">
      <dgm:prSet presAssocID="{A9A82B0A-A409-496C-A4AD-DD380E7AE8BD}" presName="diagram" presStyleCnt="0">
        <dgm:presLayoutVars>
          <dgm:dir/>
          <dgm:resizeHandles val="exact"/>
        </dgm:presLayoutVars>
      </dgm:prSet>
      <dgm:spPr/>
      <dgm:t>
        <a:bodyPr/>
        <a:lstStyle/>
        <a:p>
          <a:endParaRPr lang="en-US"/>
        </a:p>
      </dgm:t>
    </dgm:pt>
    <dgm:pt modelId="{66B19015-8C38-40EF-8E8D-FD2758BEB2DB}" type="pres">
      <dgm:prSet presAssocID="{41B17C5F-D22D-4F20-B242-ED46E479711F}" presName="node" presStyleLbl="node1" presStyleIdx="0" presStyleCnt="2">
        <dgm:presLayoutVars>
          <dgm:bulletEnabled val="1"/>
        </dgm:presLayoutVars>
      </dgm:prSet>
      <dgm:spPr/>
      <dgm:t>
        <a:bodyPr/>
        <a:lstStyle/>
        <a:p>
          <a:endParaRPr lang="en-US"/>
        </a:p>
      </dgm:t>
    </dgm:pt>
    <dgm:pt modelId="{B7CCA0BA-A044-4777-A2CC-53AF613A4A8E}" type="pres">
      <dgm:prSet presAssocID="{DCA99443-DDD4-4D9F-83B4-2D306D118BBE}" presName="sibTrans" presStyleCnt="0"/>
      <dgm:spPr/>
    </dgm:pt>
    <dgm:pt modelId="{22B4C872-A891-417B-8E1A-D2779ECE59BB}" type="pres">
      <dgm:prSet presAssocID="{D3393F34-F50D-4E82-8503-73AD0FEF3D55}" presName="node" presStyleLbl="node1" presStyleIdx="1" presStyleCnt="2">
        <dgm:presLayoutVars>
          <dgm:bulletEnabled val="1"/>
        </dgm:presLayoutVars>
      </dgm:prSet>
      <dgm:spPr/>
      <dgm:t>
        <a:bodyPr/>
        <a:lstStyle/>
        <a:p>
          <a:endParaRPr lang="en-US"/>
        </a:p>
      </dgm:t>
    </dgm:pt>
  </dgm:ptLst>
  <dgm:cxnLst>
    <dgm:cxn modelId="{EE5B8112-66BE-450C-B32E-C3BD23869360}" type="presOf" srcId="{D3393F34-F50D-4E82-8503-73AD0FEF3D55}" destId="{22B4C872-A891-417B-8E1A-D2779ECE59BB}" srcOrd="0" destOrd="0" presId="urn:microsoft.com/office/officeart/2005/8/layout/default"/>
    <dgm:cxn modelId="{14AEAF1A-42BF-4D8D-B6D2-DD4D16BDFC61}" type="presOf" srcId="{A9A82B0A-A409-496C-A4AD-DD380E7AE8BD}" destId="{9A6F85BA-061A-41A1-890B-64E8C562182C}" srcOrd="0" destOrd="0" presId="urn:microsoft.com/office/officeart/2005/8/layout/default"/>
    <dgm:cxn modelId="{1D9FC2E7-A2C2-46EA-B171-8BAEDBF90527}" type="presOf" srcId="{41B17C5F-D22D-4F20-B242-ED46E479711F}" destId="{66B19015-8C38-40EF-8E8D-FD2758BEB2DB}" srcOrd="0" destOrd="0" presId="urn:microsoft.com/office/officeart/2005/8/layout/default"/>
    <dgm:cxn modelId="{C6D9BB12-32AA-47F1-A602-DAF7AD0C9A3A}" srcId="{A9A82B0A-A409-496C-A4AD-DD380E7AE8BD}" destId="{41B17C5F-D22D-4F20-B242-ED46E479711F}" srcOrd="0" destOrd="0" parTransId="{0232E777-14D6-4FDA-8E90-506F1B8DCD4B}" sibTransId="{DCA99443-DDD4-4D9F-83B4-2D306D118BBE}"/>
    <dgm:cxn modelId="{32E28B36-C43B-4D1A-92CA-D45D7E211075}" srcId="{A9A82B0A-A409-496C-A4AD-DD380E7AE8BD}" destId="{D3393F34-F50D-4E82-8503-73AD0FEF3D55}" srcOrd="1" destOrd="0" parTransId="{AC485997-7848-454B-85EC-74C7188F7F67}" sibTransId="{4BC86B14-1302-4116-B29A-C04EDF539EA8}"/>
    <dgm:cxn modelId="{90114810-5889-4CB7-9827-409A72A3CBBE}" type="presParOf" srcId="{9A6F85BA-061A-41A1-890B-64E8C562182C}" destId="{66B19015-8C38-40EF-8E8D-FD2758BEB2DB}" srcOrd="0" destOrd="0" presId="urn:microsoft.com/office/officeart/2005/8/layout/default"/>
    <dgm:cxn modelId="{FA19B0F2-3887-4D50-8B79-86301F2A5694}" type="presParOf" srcId="{9A6F85BA-061A-41A1-890B-64E8C562182C}" destId="{B7CCA0BA-A044-4777-A2CC-53AF613A4A8E}" srcOrd="1" destOrd="0" presId="urn:microsoft.com/office/officeart/2005/8/layout/default"/>
    <dgm:cxn modelId="{871431FD-99F3-49C5-AC5C-B34B0E2D4825}" type="presParOf" srcId="{9A6F85BA-061A-41A1-890B-64E8C562182C}" destId="{22B4C872-A891-417B-8E1A-D2779ECE59BB}"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A82B0A-A409-496C-A4AD-DD380E7AE8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1B17C5F-D22D-4F20-B242-ED46E479711F}">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b="1" dirty="0">
              <a:solidFill>
                <a:schemeClr val="tx1"/>
              </a:solidFill>
              <a:latin typeface="Century Gothic" panose="020B0502020202020204" pitchFamily="34" charset="0"/>
              <a:cs typeface="Times New Roman" pitchFamily="18" charset="0"/>
            </a:rPr>
            <a:t>1 Medical doctor per </a:t>
          </a:r>
          <a:r>
            <a:rPr lang="en-US" sz="2000" b="1" dirty="0" smtClean="0">
              <a:solidFill>
                <a:schemeClr val="tx1"/>
              </a:solidFill>
              <a:latin typeface="Century Gothic" panose="020B0502020202020204" pitchFamily="34" charset="0"/>
              <a:cs typeface="Times New Roman" pitchFamily="18" charset="0"/>
            </a:rPr>
            <a:t>5,668</a:t>
          </a:r>
          <a:endParaRPr lang="en-US" sz="2000" b="1" dirty="0">
            <a:solidFill>
              <a:schemeClr val="tx1"/>
            </a:solidFill>
            <a:latin typeface="Century Gothic" panose="020B0502020202020204" pitchFamily="34" charset="0"/>
            <a:cs typeface="Times New Roman" pitchFamily="18" charset="0"/>
          </a:endParaRPr>
        </a:p>
        <a:p>
          <a:r>
            <a:rPr lang="en-US" sz="2000" dirty="0" smtClean="0">
              <a:solidFill>
                <a:schemeClr val="tx1"/>
              </a:solidFill>
              <a:latin typeface="Century Gothic" panose="020B0502020202020204" pitchFamily="34" charset="0"/>
              <a:cs typeface="Times New Roman" pitchFamily="18" charset="0"/>
            </a:rPr>
            <a:t>(Licensed </a:t>
          </a:r>
          <a:r>
            <a:rPr lang="en-US" sz="2000" dirty="0">
              <a:solidFill>
                <a:schemeClr val="tx1"/>
              </a:solidFill>
              <a:latin typeface="Century Gothic" panose="020B0502020202020204" pitchFamily="34" charset="0"/>
              <a:cs typeface="Times New Roman" pitchFamily="18" charset="0"/>
            </a:rPr>
            <a:t>Practitioners =   </a:t>
          </a:r>
          <a:r>
            <a:rPr lang="en-US" sz="2000" dirty="0" smtClean="0">
              <a:solidFill>
                <a:schemeClr val="tx1"/>
              </a:solidFill>
              <a:latin typeface="Century Gothic" panose="020B0502020202020204" pitchFamily="34" charset="0"/>
              <a:cs typeface="Times New Roman" pitchFamily="18" charset="0"/>
            </a:rPr>
            <a:t>8,469)</a:t>
          </a:r>
          <a:endParaRPr lang="en-US" sz="2000" dirty="0">
            <a:solidFill>
              <a:schemeClr val="tx1"/>
            </a:solidFill>
            <a:latin typeface="Century Gothic" panose="020B0502020202020204" pitchFamily="34" charset="0"/>
          </a:endParaRPr>
        </a:p>
      </dgm:t>
    </dgm:pt>
    <dgm:pt modelId="{0232E777-14D6-4FDA-8E90-506F1B8DCD4B}" type="parTrans" cxnId="{C6D9BB12-32AA-47F1-A602-DAF7AD0C9A3A}">
      <dgm:prSet/>
      <dgm:spPr/>
      <dgm:t>
        <a:bodyPr/>
        <a:lstStyle/>
        <a:p>
          <a:endParaRPr lang="en-US" sz="1200">
            <a:latin typeface="+mn-lt"/>
          </a:endParaRPr>
        </a:p>
      </dgm:t>
    </dgm:pt>
    <dgm:pt modelId="{DCA99443-DDD4-4D9F-83B4-2D306D118BBE}" type="sibTrans" cxnId="{C6D9BB12-32AA-47F1-A602-DAF7AD0C9A3A}">
      <dgm:prSet/>
      <dgm:spPr/>
      <dgm:t>
        <a:bodyPr/>
        <a:lstStyle/>
        <a:p>
          <a:endParaRPr lang="en-US" sz="1200">
            <a:latin typeface="+mn-lt"/>
          </a:endParaRPr>
        </a:p>
      </dgm:t>
    </dgm:pt>
    <dgm:pt modelId="{D3393F34-F50D-4E82-8503-73AD0FEF3D55}">
      <dgm:prSet phldrT="[Text]" custT="1">
        <dgm:style>
          <a:lnRef idx="0">
            <a:schemeClr val="accent1"/>
          </a:lnRef>
          <a:fillRef idx="3">
            <a:schemeClr val="accent1"/>
          </a:fillRef>
          <a:effectRef idx="3">
            <a:schemeClr val="accent1"/>
          </a:effectRef>
          <a:fontRef idx="minor">
            <a:schemeClr val="lt1"/>
          </a:fontRef>
        </dgm:style>
      </dgm:prSet>
      <dgm:spPr/>
      <dgm:t>
        <a:bodyPr/>
        <a:lstStyle/>
        <a:p>
          <a:pPr algn="ctr"/>
          <a:r>
            <a:rPr lang="en-US" sz="2000" b="1" dirty="0">
              <a:solidFill>
                <a:schemeClr val="tx1"/>
              </a:solidFill>
              <a:latin typeface="Century Gothic" panose="020B0502020202020204" pitchFamily="34" charset="0"/>
              <a:cs typeface="Times New Roman" pitchFamily="18" charset="0"/>
            </a:rPr>
            <a:t>1 Dental </a:t>
          </a:r>
          <a:r>
            <a:rPr lang="en-US" sz="2000" b="1" dirty="0" smtClean="0">
              <a:solidFill>
                <a:schemeClr val="tx1"/>
              </a:solidFill>
              <a:latin typeface="Century Gothic" panose="020B0502020202020204" pitchFamily="34" charset="0"/>
              <a:cs typeface="Times New Roman" pitchFamily="18" charset="0"/>
            </a:rPr>
            <a:t>Practitioner per 57,971</a:t>
          </a:r>
          <a:endParaRPr lang="en-US" sz="2000" b="1" dirty="0">
            <a:solidFill>
              <a:schemeClr val="tx1"/>
            </a:solidFill>
            <a:latin typeface="Century Gothic" panose="020B0502020202020204" pitchFamily="34" charset="0"/>
            <a:cs typeface="Times New Roman" pitchFamily="18" charset="0"/>
          </a:endParaRPr>
        </a:p>
        <a:p>
          <a:pPr algn="ctr"/>
          <a:r>
            <a:rPr lang="en-US" sz="2000" dirty="0" smtClean="0">
              <a:solidFill>
                <a:schemeClr val="tx1"/>
              </a:solidFill>
              <a:latin typeface="Century Gothic" panose="020B0502020202020204" pitchFamily="34" charset="0"/>
              <a:cs typeface="Times New Roman" pitchFamily="18" charset="0"/>
            </a:rPr>
            <a:t>(Licensed </a:t>
          </a:r>
          <a:r>
            <a:rPr lang="en-US" sz="2000" dirty="0">
              <a:solidFill>
                <a:schemeClr val="tx1"/>
              </a:solidFill>
              <a:latin typeface="Century Gothic" panose="020B0502020202020204" pitchFamily="34" charset="0"/>
              <a:cs typeface="Times New Roman" pitchFamily="18" charset="0"/>
            </a:rPr>
            <a:t>Practitioners =   </a:t>
          </a:r>
          <a:r>
            <a:rPr lang="en-US" sz="2000" dirty="0" smtClean="0">
              <a:solidFill>
                <a:schemeClr val="tx1"/>
              </a:solidFill>
              <a:latin typeface="Century Gothic" panose="020B0502020202020204" pitchFamily="34" charset="0"/>
              <a:cs typeface="Times New Roman" pitchFamily="18" charset="0"/>
            </a:rPr>
            <a:t>828</a:t>
          </a:r>
          <a:endParaRPr lang="en-US" sz="2000" dirty="0">
            <a:solidFill>
              <a:schemeClr val="tx1"/>
            </a:solidFill>
            <a:latin typeface="Century Gothic" panose="020B0502020202020204" pitchFamily="34" charset="0"/>
            <a:cs typeface="Times New Roman" pitchFamily="18" charset="0"/>
          </a:endParaRPr>
        </a:p>
      </dgm:t>
    </dgm:pt>
    <dgm:pt modelId="{AC485997-7848-454B-85EC-74C7188F7F67}" type="parTrans" cxnId="{32E28B36-C43B-4D1A-92CA-D45D7E211075}">
      <dgm:prSet/>
      <dgm:spPr/>
      <dgm:t>
        <a:bodyPr/>
        <a:lstStyle/>
        <a:p>
          <a:endParaRPr lang="en-US" sz="1200">
            <a:latin typeface="+mn-lt"/>
          </a:endParaRPr>
        </a:p>
      </dgm:t>
    </dgm:pt>
    <dgm:pt modelId="{4BC86B14-1302-4116-B29A-C04EDF539EA8}" type="sibTrans" cxnId="{32E28B36-C43B-4D1A-92CA-D45D7E211075}">
      <dgm:prSet/>
      <dgm:spPr/>
      <dgm:t>
        <a:bodyPr/>
        <a:lstStyle/>
        <a:p>
          <a:endParaRPr lang="en-US" sz="1200">
            <a:latin typeface="+mn-lt"/>
          </a:endParaRPr>
        </a:p>
      </dgm:t>
    </dgm:pt>
    <dgm:pt modelId="{9A6F85BA-061A-41A1-890B-64E8C562182C}" type="pres">
      <dgm:prSet presAssocID="{A9A82B0A-A409-496C-A4AD-DD380E7AE8BD}" presName="diagram" presStyleCnt="0">
        <dgm:presLayoutVars>
          <dgm:dir/>
          <dgm:resizeHandles val="exact"/>
        </dgm:presLayoutVars>
      </dgm:prSet>
      <dgm:spPr/>
      <dgm:t>
        <a:bodyPr/>
        <a:lstStyle/>
        <a:p>
          <a:endParaRPr lang="en-US"/>
        </a:p>
      </dgm:t>
    </dgm:pt>
    <dgm:pt modelId="{66B19015-8C38-40EF-8E8D-FD2758BEB2DB}" type="pres">
      <dgm:prSet presAssocID="{41B17C5F-D22D-4F20-B242-ED46E479711F}" presName="node" presStyleLbl="node1" presStyleIdx="0" presStyleCnt="2">
        <dgm:presLayoutVars>
          <dgm:bulletEnabled val="1"/>
        </dgm:presLayoutVars>
      </dgm:prSet>
      <dgm:spPr/>
      <dgm:t>
        <a:bodyPr/>
        <a:lstStyle/>
        <a:p>
          <a:endParaRPr lang="en-US"/>
        </a:p>
      </dgm:t>
    </dgm:pt>
    <dgm:pt modelId="{B7CCA0BA-A044-4777-A2CC-53AF613A4A8E}" type="pres">
      <dgm:prSet presAssocID="{DCA99443-DDD4-4D9F-83B4-2D306D118BBE}" presName="sibTrans" presStyleCnt="0"/>
      <dgm:spPr/>
    </dgm:pt>
    <dgm:pt modelId="{22B4C872-A891-417B-8E1A-D2779ECE59BB}" type="pres">
      <dgm:prSet presAssocID="{D3393F34-F50D-4E82-8503-73AD0FEF3D55}" presName="node" presStyleLbl="node1" presStyleIdx="1" presStyleCnt="2">
        <dgm:presLayoutVars>
          <dgm:bulletEnabled val="1"/>
        </dgm:presLayoutVars>
      </dgm:prSet>
      <dgm:spPr/>
      <dgm:t>
        <a:bodyPr/>
        <a:lstStyle/>
        <a:p>
          <a:endParaRPr lang="en-US"/>
        </a:p>
      </dgm:t>
    </dgm:pt>
  </dgm:ptLst>
  <dgm:cxnLst>
    <dgm:cxn modelId="{C7EB342A-E44E-496B-8BDC-EAD139D0B07C}" type="presOf" srcId="{A9A82B0A-A409-496C-A4AD-DD380E7AE8BD}" destId="{9A6F85BA-061A-41A1-890B-64E8C562182C}" srcOrd="0" destOrd="0" presId="urn:microsoft.com/office/officeart/2005/8/layout/default"/>
    <dgm:cxn modelId="{D718C39D-12F0-46C3-8970-343BC25698F3}" type="presOf" srcId="{41B17C5F-D22D-4F20-B242-ED46E479711F}" destId="{66B19015-8C38-40EF-8E8D-FD2758BEB2DB}" srcOrd="0" destOrd="0" presId="urn:microsoft.com/office/officeart/2005/8/layout/default"/>
    <dgm:cxn modelId="{28C0C19F-D89D-4671-BE44-F76E1249B019}" type="presOf" srcId="{D3393F34-F50D-4E82-8503-73AD0FEF3D55}" destId="{22B4C872-A891-417B-8E1A-D2779ECE59BB}" srcOrd="0" destOrd="0" presId="urn:microsoft.com/office/officeart/2005/8/layout/default"/>
    <dgm:cxn modelId="{C6D9BB12-32AA-47F1-A602-DAF7AD0C9A3A}" srcId="{A9A82B0A-A409-496C-A4AD-DD380E7AE8BD}" destId="{41B17C5F-D22D-4F20-B242-ED46E479711F}" srcOrd="0" destOrd="0" parTransId="{0232E777-14D6-4FDA-8E90-506F1B8DCD4B}" sibTransId="{DCA99443-DDD4-4D9F-83B4-2D306D118BBE}"/>
    <dgm:cxn modelId="{32E28B36-C43B-4D1A-92CA-D45D7E211075}" srcId="{A9A82B0A-A409-496C-A4AD-DD380E7AE8BD}" destId="{D3393F34-F50D-4E82-8503-73AD0FEF3D55}" srcOrd="1" destOrd="0" parTransId="{AC485997-7848-454B-85EC-74C7188F7F67}" sibTransId="{4BC86B14-1302-4116-B29A-C04EDF539EA8}"/>
    <dgm:cxn modelId="{1E316393-3437-4273-88E6-EEB6BF4603DC}" type="presParOf" srcId="{9A6F85BA-061A-41A1-890B-64E8C562182C}" destId="{66B19015-8C38-40EF-8E8D-FD2758BEB2DB}" srcOrd="0" destOrd="0" presId="urn:microsoft.com/office/officeart/2005/8/layout/default"/>
    <dgm:cxn modelId="{1DDBF124-4BFC-44CE-ACCC-EB28C7744BAE}" type="presParOf" srcId="{9A6F85BA-061A-41A1-890B-64E8C562182C}" destId="{B7CCA0BA-A044-4777-A2CC-53AF613A4A8E}" srcOrd="1" destOrd="0" presId="urn:microsoft.com/office/officeart/2005/8/layout/default"/>
    <dgm:cxn modelId="{CA8C7958-D8B4-40D0-B383-577FB7B93E74}" type="presParOf" srcId="{9A6F85BA-061A-41A1-890B-64E8C562182C}" destId="{22B4C872-A891-417B-8E1A-D2779ECE59BB}" srcOrd="2"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9A82B0A-A409-496C-A4AD-DD380E7AE8BD}"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41B17C5F-D22D-4F20-B242-ED46E479711F}">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3600" dirty="0">
              <a:latin typeface="+mj-lt"/>
              <a:cs typeface="Aharoni" panose="02010803020104030203" pitchFamily="2" charset="-79"/>
            </a:rPr>
            <a:t>Five Star Doctor</a:t>
          </a:r>
        </a:p>
      </dgm:t>
    </dgm:pt>
    <dgm:pt modelId="{0232E777-14D6-4FDA-8E90-506F1B8DCD4B}" type="parTrans" cxnId="{C6D9BB12-32AA-47F1-A602-DAF7AD0C9A3A}">
      <dgm:prSet/>
      <dgm:spPr/>
      <dgm:t>
        <a:bodyPr/>
        <a:lstStyle/>
        <a:p>
          <a:endParaRPr lang="en-US" sz="1100">
            <a:latin typeface="+mn-lt"/>
          </a:endParaRPr>
        </a:p>
      </dgm:t>
    </dgm:pt>
    <dgm:pt modelId="{DCA99443-DDD4-4D9F-83B4-2D306D118BBE}" type="sibTrans" cxnId="{C6D9BB12-32AA-47F1-A602-DAF7AD0C9A3A}">
      <dgm:prSet/>
      <dgm:spPr/>
      <dgm:t>
        <a:bodyPr/>
        <a:lstStyle/>
        <a:p>
          <a:endParaRPr lang="en-US" sz="1100">
            <a:latin typeface="+mn-lt"/>
          </a:endParaRPr>
        </a:p>
      </dgm:t>
    </dgm:pt>
    <dgm:pt modelId="{DD6A2F53-7485-4ED7-8345-A9EDE451E5B9}">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a:latin typeface="+mn-lt"/>
            </a:rPr>
            <a:t>Care Provider</a:t>
          </a:r>
        </a:p>
      </dgm:t>
    </dgm:pt>
    <dgm:pt modelId="{077A2F68-A650-4E89-8D6B-925EFFFA1AD7}" type="parTrans" cxnId="{87F3E77D-A078-4C07-A766-1B247647F6DB}">
      <dgm:prSet/>
      <dgm:spPr/>
      <dgm:t>
        <a:bodyPr/>
        <a:lstStyle/>
        <a:p>
          <a:endParaRPr lang="en-US" sz="1600"/>
        </a:p>
      </dgm:t>
    </dgm:pt>
    <dgm:pt modelId="{BFC73B74-BA05-4C82-B67A-067EAE4518F4}" type="sibTrans" cxnId="{87F3E77D-A078-4C07-A766-1B247647F6DB}">
      <dgm:prSet/>
      <dgm:spPr/>
      <dgm:t>
        <a:bodyPr/>
        <a:lstStyle/>
        <a:p>
          <a:endParaRPr lang="en-US" sz="1600"/>
        </a:p>
      </dgm:t>
    </dgm:pt>
    <dgm:pt modelId="{A4D50365-1DB5-478E-895F-8574B2A335A4}">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a:latin typeface="+mn-lt"/>
            </a:rPr>
            <a:t>Decision maker</a:t>
          </a:r>
        </a:p>
      </dgm:t>
    </dgm:pt>
    <dgm:pt modelId="{D3F12006-B4C4-4421-976D-5904F04B5BC2}" type="parTrans" cxnId="{7BA5B873-3BB8-4D97-844C-7206C65ED0E9}">
      <dgm:prSet/>
      <dgm:spPr/>
      <dgm:t>
        <a:bodyPr/>
        <a:lstStyle/>
        <a:p>
          <a:endParaRPr lang="en-US" sz="1600"/>
        </a:p>
      </dgm:t>
    </dgm:pt>
    <dgm:pt modelId="{709E7CC3-32A1-4779-8758-85753FDCF231}" type="sibTrans" cxnId="{7BA5B873-3BB8-4D97-844C-7206C65ED0E9}">
      <dgm:prSet/>
      <dgm:spPr/>
      <dgm:t>
        <a:bodyPr/>
        <a:lstStyle/>
        <a:p>
          <a:endParaRPr lang="en-US" sz="1600"/>
        </a:p>
      </dgm:t>
    </dgm:pt>
    <dgm:pt modelId="{B856B5A0-DCF2-46DD-916E-FED8957AD31A}">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dirty="0">
              <a:latin typeface="+mn-lt"/>
            </a:rPr>
            <a:t>Communicator</a:t>
          </a:r>
        </a:p>
      </dgm:t>
    </dgm:pt>
    <dgm:pt modelId="{EED674C6-32CA-48FA-9E11-A5A3D8BD23D2}" type="parTrans" cxnId="{28249D95-3001-4B2A-A8AA-9C8209E3BC92}">
      <dgm:prSet/>
      <dgm:spPr/>
      <dgm:t>
        <a:bodyPr/>
        <a:lstStyle/>
        <a:p>
          <a:endParaRPr lang="en-US" sz="1600"/>
        </a:p>
      </dgm:t>
    </dgm:pt>
    <dgm:pt modelId="{A98AFF52-040D-4091-A657-A90FF463FEB5}" type="sibTrans" cxnId="{28249D95-3001-4B2A-A8AA-9C8209E3BC92}">
      <dgm:prSet/>
      <dgm:spPr/>
      <dgm:t>
        <a:bodyPr/>
        <a:lstStyle/>
        <a:p>
          <a:endParaRPr lang="en-US" sz="1600"/>
        </a:p>
      </dgm:t>
    </dgm:pt>
    <dgm:pt modelId="{BC840DEA-2527-4426-A6CA-CCFA3D260C29}">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a:latin typeface="+mn-lt"/>
            </a:rPr>
            <a:t>Community Leader</a:t>
          </a:r>
        </a:p>
      </dgm:t>
    </dgm:pt>
    <dgm:pt modelId="{C3EABE6A-1A84-4E1A-8280-1F68543DB8C1}" type="parTrans" cxnId="{B189AC14-44B4-4DFF-8451-37385425AAAB}">
      <dgm:prSet/>
      <dgm:spPr/>
      <dgm:t>
        <a:bodyPr/>
        <a:lstStyle/>
        <a:p>
          <a:endParaRPr lang="en-US" sz="1600"/>
        </a:p>
      </dgm:t>
    </dgm:pt>
    <dgm:pt modelId="{5AB99FC8-BE4C-4B4F-A63D-242A1FF3477E}" type="sibTrans" cxnId="{B189AC14-44B4-4DFF-8451-37385425AAAB}">
      <dgm:prSet/>
      <dgm:spPr/>
      <dgm:t>
        <a:bodyPr/>
        <a:lstStyle/>
        <a:p>
          <a:endParaRPr lang="en-US" sz="1600"/>
        </a:p>
      </dgm:t>
    </dgm:pt>
    <dgm:pt modelId="{D53E5FBA-412F-4B50-A837-7076F5010CE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a:latin typeface="+mn-lt"/>
            </a:rPr>
            <a:t>Manager</a:t>
          </a:r>
        </a:p>
      </dgm:t>
    </dgm:pt>
    <dgm:pt modelId="{320A5791-DEDC-4B85-BD48-5DB1AEAE4B8C}" type="parTrans" cxnId="{2DC01A0C-11C8-4B61-BA78-9ABC08CB1B9E}">
      <dgm:prSet/>
      <dgm:spPr/>
      <dgm:t>
        <a:bodyPr/>
        <a:lstStyle/>
        <a:p>
          <a:endParaRPr lang="en-US" sz="1600"/>
        </a:p>
      </dgm:t>
    </dgm:pt>
    <dgm:pt modelId="{728D3E75-AD4D-4E08-AE80-3860F8ABAAE8}" type="sibTrans" cxnId="{2DC01A0C-11C8-4B61-BA78-9ABC08CB1B9E}">
      <dgm:prSet/>
      <dgm:spPr/>
      <dgm:t>
        <a:bodyPr/>
        <a:lstStyle/>
        <a:p>
          <a:endParaRPr lang="en-US" sz="1600"/>
        </a:p>
      </dgm:t>
    </dgm:pt>
    <dgm:pt modelId="{AEDCA709-A138-4A30-9807-2CA5ADEE2DEF}" type="pres">
      <dgm:prSet presAssocID="{A9A82B0A-A409-496C-A4AD-DD380E7AE8BD}" presName="composite" presStyleCnt="0">
        <dgm:presLayoutVars>
          <dgm:chMax val="1"/>
          <dgm:dir/>
          <dgm:resizeHandles val="exact"/>
        </dgm:presLayoutVars>
      </dgm:prSet>
      <dgm:spPr/>
      <dgm:t>
        <a:bodyPr/>
        <a:lstStyle/>
        <a:p>
          <a:endParaRPr lang="en-US"/>
        </a:p>
      </dgm:t>
    </dgm:pt>
    <dgm:pt modelId="{4E2B73FA-E540-4924-A804-60B8D7D4C5F9}" type="pres">
      <dgm:prSet presAssocID="{A9A82B0A-A409-496C-A4AD-DD380E7AE8BD}" presName="radial" presStyleCnt="0">
        <dgm:presLayoutVars>
          <dgm:animLvl val="ctr"/>
        </dgm:presLayoutVars>
      </dgm:prSet>
      <dgm:spPr/>
    </dgm:pt>
    <dgm:pt modelId="{FABA3B89-4030-47BA-A99F-DCCC9CECA8BA}" type="pres">
      <dgm:prSet presAssocID="{41B17C5F-D22D-4F20-B242-ED46E479711F}" presName="centerShape" presStyleLbl="vennNode1" presStyleIdx="0" presStyleCnt="6"/>
      <dgm:spPr/>
      <dgm:t>
        <a:bodyPr/>
        <a:lstStyle/>
        <a:p>
          <a:endParaRPr lang="en-US"/>
        </a:p>
      </dgm:t>
    </dgm:pt>
    <dgm:pt modelId="{1C711F6F-06AE-4385-AC4B-29EB6148F5B1}" type="pres">
      <dgm:prSet presAssocID="{DD6A2F53-7485-4ED7-8345-A9EDE451E5B9}" presName="node" presStyleLbl="vennNode1" presStyleIdx="1" presStyleCnt="6" custScaleX="162286">
        <dgm:presLayoutVars>
          <dgm:bulletEnabled val="1"/>
        </dgm:presLayoutVars>
      </dgm:prSet>
      <dgm:spPr/>
      <dgm:t>
        <a:bodyPr/>
        <a:lstStyle/>
        <a:p>
          <a:endParaRPr lang="en-US"/>
        </a:p>
      </dgm:t>
    </dgm:pt>
    <dgm:pt modelId="{44A9513F-9735-4303-A268-9A8C8122DA30}" type="pres">
      <dgm:prSet presAssocID="{A4D50365-1DB5-478E-895F-8574B2A335A4}" presName="node" presStyleLbl="vennNode1" presStyleIdx="2" presStyleCnt="6" custScaleX="162286" custRadScaleRad="136663" custRadScaleInc="2869">
        <dgm:presLayoutVars>
          <dgm:bulletEnabled val="1"/>
        </dgm:presLayoutVars>
      </dgm:prSet>
      <dgm:spPr/>
      <dgm:t>
        <a:bodyPr/>
        <a:lstStyle/>
        <a:p>
          <a:endParaRPr lang="en-US"/>
        </a:p>
      </dgm:t>
    </dgm:pt>
    <dgm:pt modelId="{2F9DCDB3-50F2-4229-9190-2F1D8AF2DB18}" type="pres">
      <dgm:prSet presAssocID="{B856B5A0-DCF2-46DD-916E-FED8957AD31A}" presName="node" presStyleLbl="vennNode1" presStyleIdx="3" presStyleCnt="6" custScaleX="190645" custRadScaleRad="132075" custRadScaleInc="-22015">
        <dgm:presLayoutVars>
          <dgm:bulletEnabled val="1"/>
        </dgm:presLayoutVars>
      </dgm:prSet>
      <dgm:spPr/>
      <dgm:t>
        <a:bodyPr/>
        <a:lstStyle/>
        <a:p>
          <a:endParaRPr lang="en-US"/>
        </a:p>
      </dgm:t>
    </dgm:pt>
    <dgm:pt modelId="{CFEB8308-91FF-4143-B560-BA982A6F5769}" type="pres">
      <dgm:prSet presAssocID="{BC840DEA-2527-4426-A6CA-CCFA3D260C29}" presName="node" presStyleLbl="vennNode1" presStyleIdx="4" presStyleCnt="6" custScaleX="162286" custRadScaleRad="119316" custRadScaleInc="26719">
        <dgm:presLayoutVars>
          <dgm:bulletEnabled val="1"/>
        </dgm:presLayoutVars>
      </dgm:prSet>
      <dgm:spPr/>
      <dgm:t>
        <a:bodyPr/>
        <a:lstStyle/>
        <a:p>
          <a:endParaRPr lang="en-US"/>
        </a:p>
      </dgm:t>
    </dgm:pt>
    <dgm:pt modelId="{BF93A7CF-9133-4C48-B6A2-D97CDDEFF72E}" type="pres">
      <dgm:prSet presAssocID="{D53E5FBA-412F-4B50-A837-7076F5010CEE}" presName="node" presStyleLbl="vennNode1" presStyleIdx="5" presStyleCnt="6" custScaleX="162286" custRadScaleRad="125069" custRadScaleInc="-755">
        <dgm:presLayoutVars>
          <dgm:bulletEnabled val="1"/>
        </dgm:presLayoutVars>
      </dgm:prSet>
      <dgm:spPr/>
      <dgm:t>
        <a:bodyPr/>
        <a:lstStyle/>
        <a:p>
          <a:endParaRPr lang="en-US"/>
        </a:p>
      </dgm:t>
    </dgm:pt>
  </dgm:ptLst>
  <dgm:cxnLst>
    <dgm:cxn modelId="{C6D9BB12-32AA-47F1-A602-DAF7AD0C9A3A}" srcId="{A9A82B0A-A409-496C-A4AD-DD380E7AE8BD}" destId="{41B17C5F-D22D-4F20-B242-ED46E479711F}" srcOrd="0" destOrd="0" parTransId="{0232E777-14D6-4FDA-8E90-506F1B8DCD4B}" sibTransId="{DCA99443-DDD4-4D9F-83B4-2D306D118BBE}"/>
    <dgm:cxn modelId="{87F3E77D-A078-4C07-A766-1B247647F6DB}" srcId="{41B17C5F-D22D-4F20-B242-ED46E479711F}" destId="{DD6A2F53-7485-4ED7-8345-A9EDE451E5B9}" srcOrd="0" destOrd="0" parTransId="{077A2F68-A650-4E89-8D6B-925EFFFA1AD7}" sibTransId="{BFC73B74-BA05-4C82-B67A-067EAE4518F4}"/>
    <dgm:cxn modelId="{B189AC14-44B4-4DFF-8451-37385425AAAB}" srcId="{41B17C5F-D22D-4F20-B242-ED46E479711F}" destId="{BC840DEA-2527-4426-A6CA-CCFA3D260C29}" srcOrd="3" destOrd="0" parTransId="{C3EABE6A-1A84-4E1A-8280-1F68543DB8C1}" sibTransId="{5AB99FC8-BE4C-4B4F-A63D-242A1FF3477E}"/>
    <dgm:cxn modelId="{69C823F6-4DD7-433D-B133-20096D3C78B3}" type="presOf" srcId="{41B17C5F-D22D-4F20-B242-ED46E479711F}" destId="{FABA3B89-4030-47BA-A99F-DCCC9CECA8BA}" srcOrd="0" destOrd="0" presId="urn:microsoft.com/office/officeart/2005/8/layout/radial3"/>
    <dgm:cxn modelId="{7BA5B873-3BB8-4D97-844C-7206C65ED0E9}" srcId="{41B17C5F-D22D-4F20-B242-ED46E479711F}" destId="{A4D50365-1DB5-478E-895F-8574B2A335A4}" srcOrd="1" destOrd="0" parTransId="{D3F12006-B4C4-4421-976D-5904F04B5BC2}" sibTransId="{709E7CC3-32A1-4779-8758-85753FDCF231}"/>
    <dgm:cxn modelId="{B4CA992A-1695-497D-9C16-3502A0CBC3A9}" type="presOf" srcId="{B856B5A0-DCF2-46DD-916E-FED8957AD31A}" destId="{2F9DCDB3-50F2-4229-9190-2F1D8AF2DB18}" srcOrd="0" destOrd="0" presId="urn:microsoft.com/office/officeart/2005/8/layout/radial3"/>
    <dgm:cxn modelId="{2DC01A0C-11C8-4B61-BA78-9ABC08CB1B9E}" srcId="{41B17C5F-D22D-4F20-B242-ED46E479711F}" destId="{D53E5FBA-412F-4B50-A837-7076F5010CEE}" srcOrd="4" destOrd="0" parTransId="{320A5791-DEDC-4B85-BD48-5DB1AEAE4B8C}" sibTransId="{728D3E75-AD4D-4E08-AE80-3860F8ABAAE8}"/>
    <dgm:cxn modelId="{C8109DAB-D351-42A5-BECA-92A522BAED01}" type="presOf" srcId="{DD6A2F53-7485-4ED7-8345-A9EDE451E5B9}" destId="{1C711F6F-06AE-4385-AC4B-29EB6148F5B1}" srcOrd="0" destOrd="0" presId="urn:microsoft.com/office/officeart/2005/8/layout/radial3"/>
    <dgm:cxn modelId="{28249D95-3001-4B2A-A8AA-9C8209E3BC92}" srcId="{41B17C5F-D22D-4F20-B242-ED46E479711F}" destId="{B856B5A0-DCF2-46DD-916E-FED8957AD31A}" srcOrd="2" destOrd="0" parTransId="{EED674C6-32CA-48FA-9E11-A5A3D8BD23D2}" sibTransId="{A98AFF52-040D-4091-A657-A90FF463FEB5}"/>
    <dgm:cxn modelId="{9834D87F-7620-4C98-BD87-23F16596E63B}" type="presOf" srcId="{D53E5FBA-412F-4B50-A837-7076F5010CEE}" destId="{BF93A7CF-9133-4C48-B6A2-D97CDDEFF72E}" srcOrd="0" destOrd="0" presId="urn:microsoft.com/office/officeart/2005/8/layout/radial3"/>
    <dgm:cxn modelId="{7725E33A-83E5-426F-8B23-23E8EC15426E}" type="presOf" srcId="{A9A82B0A-A409-496C-A4AD-DD380E7AE8BD}" destId="{AEDCA709-A138-4A30-9807-2CA5ADEE2DEF}" srcOrd="0" destOrd="0" presId="urn:microsoft.com/office/officeart/2005/8/layout/radial3"/>
    <dgm:cxn modelId="{812D88A1-3C51-4DC6-933B-C155E1704765}" type="presOf" srcId="{BC840DEA-2527-4426-A6CA-CCFA3D260C29}" destId="{CFEB8308-91FF-4143-B560-BA982A6F5769}" srcOrd="0" destOrd="0" presId="urn:microsoft.com/office/officeart/2005/8/layout/radial3"/>
    <dgm:cxn modelId="{3EF8B5C0-052B-434C-84BD-4E6A7687EC71}" type="presOf" srcId="{A4D50365-1DB5-478E-895F-8574B2A335A4}" destId="{44A9513F-9735-4303-A268-9A8C8122DA30}" srcOrd="0" destOrd="0" presId="urn:microsoft.com/office/officeart/2005/8/layout/radial3"/>
    <dgm:cxn modelId="{B614F649-D3D1-499E-97A2-74EA973522A9}" type="presParOf" srcId="{AEDCA709-A138-4A30-9807-2CA5ADEE2DEF}" destId="{4E2B73FA-E540-4924-A804-60B8D7D4C5F9}" srcOrd="0" destOrd="0" presId="urn:microsoft.com/office/officeart/2005/8/layout/radial3"/>
    <dgm:cxn modelId="{F6B237AF-B8BA-4271-A6B2-EDED3BC6CAD0}" type="presParOf" srcId="{4E2B73FA-E540-4924-A804-60B8D7D4C5F9}" destId="{FABA3B89-4030-47BA-A99F-DCCC9CECA8BA}" srcOrd="0" destOrd="0" presId="urn:microsoft.com/office/officeart/2005/8/layout/radial3"/>
    <dgm:cxn modelId="{7C5FF929-4062-4E1B-B466-F3EBBFC950C2}" type="presParOf" srcId="{4E2B73FA-E540-4924-A804-60B8D7D4C5F9}" destId="{1C711F6F-06AE-4385-AC4B-29EB6148F5B1}" srcOrd="1" destOrd="0" presId="urn:microsoft.com/office/officeart/2005/8/layout/radial3"/>
    <dgm:cxn modelId="{ACD8802F-FAF2-4FCD-AD1D-71A0C18DC4F3}" type="presParOf" srcId="{4E2B73FA-E540-4924-A804-60B8D7D4C5F9}" destId="{44A9513F-9735-4303-A268-9A8C8122DA30}" srcOrd="2" destOrd="0" presId="urn:microsoft.com/office/officeart/2005/8/layout/radial3"/>
    <dgm:cxn modelId="{B99042FC-1C61-4274-8EE8-14FE221966D9}" type="presParOf" srcId="{4E2B73FA-E540-4924-A804-60B8D7D4C5F9}" destId="{2F9DCDB3-50F2-4229-9190-2F1D8AF2DB18}" srcOrd="3" destOrd="0" presId="urn:microsoft.com/office/officeart/2005/8/layout/radial3"/>
    <dgm:cxn modelId="{691D4005-6318-4E95-991B-CC5EC4CF0AEB}" type="presParOf" srcId="{4E2B73FA-E540-4924-A804-60B8D7D4C5F9}" destId="{CFEB8308-91FF-4143-B560-BA982A6F5769}" srcOrd="4" destOrd="0" presId="urn:microsoft.com/office/officeart/2005/8/layout/radial3"/>
    <dgm:cxn modelId="{76040239-1305-4887-9063-5677BEB05324}" type="presParOf" srcId="{4E2B73FA-E540-4924-A804-60B8D7D4C5F9}" destId="{BF93A7CF-9133-4C48-B6A2-D97CDDEFF72E}" srcOrd="5"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14AD3D5-D780-4AAF-B072-4EFAC594331C}"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en-US"/>
        </a:p>
      </dgm:t>
    </dgm:pt>
    <dgm:pt modelId="{7C5608CF-7A43-44A0-86F8-A4F41F187309}">
      <dgm:prSet phldrT="[Text]"/>
      <dgm:spPr/>
      <dgm:t>
        <a:bodyPr/>
        <a:lstStyle/>
        <a:p>
          <a:r>
            <a:rPr lang="en-US" dirty="0">
              <a:latin typeface="Century Gothic" panose="020B0502020202020204" pitchFamily="34" charset="0"/>
            </a:rPr>
            <a:t>Keen on continuous training(CPD)</a:t>
          </a:r>
          <a:endParaRPr lang="en-US" dirty="0"/>
        </a:p>
      </dgm:t>
    </dgm:pt>
    <dgm:pt modelId="{6C9EA0DB-179F-4FD8-BC6C-E32AA3D7DB54}" type="parTrans" cxnId="{45E88875-AE05-4D4C-B236-94AA32200AD9}">
      <dgm:prSet/>
      <dgm:spPr/>
      <dgm:t>
        <a:bodyPr/>
        <a:lstStyle/>
        <a:p>
          <a:endParaRPr lang="en-US"/>
        </a:p>
      </dgm:t>
    </dgm:pt>
    <dgm:pt modelId="{1F6D95AA-A24B-4CA3-9F93-96A6F4DCC57A}" type="sibTrans" cxnId="{45E88875-AE05-4D4C-B236-94AA32200AD9}">
      <dgm:prSet/>
      <dgm:spPr/>
      <dgm:t>
        <a:bodyPr/>
        <a:lstStyle/>
        <a:p>
          <a:endParaRPr lang="en-US"/>
        </a:p>
      </dgm:t>
    </dgm:pt>
    <dgm:pt modelId="{F3066C1C-4614-4DAA-BDE4-9653CA184331}">
      <dgm:prSet phldrT="[Text]"/>
      <dgm:spPr/>
      <dgm:t>
        <a:bodyPr/>
        <a:lstStyle/>
        <a:p>
          <a:r>
            <a:rPr lang="en-US" dirty="0">
              <a:latin typeface="Century Gothic" panose="020B0502020202020204" pitchFamily="34" charset="0"/>
            </a:rPr>
            <a:t>Medical and scientific knowledge</a:t>
          </a:r>
          <a:endParaRPr lang="en-US" dirty="0"/>
        </a:p>
      </dgm:t>
    </dgm:pt>
    <dgm:pt modelId="{ABEA8486-96AA-4F4B-B6F9-0C926F9B03FE}" type="parTrans" cxnId="{704180A8-8C16-42BA-B6B7-EF36E79A39A5}">
      <dgm:prSet/>
      <dgm:spPr/>
      <dgm:t>
        <a:bodyPr/>
        <a:lstStyle/>
        <a:p>
          <a:endParaRPr lang="en-US"/>
        </a:p>
      </dgm:t>
    </dgm:pt>
    <dgm:pt modelId="{3F643244-83B0-477A-B34E-55D724A80112}" type="sibTrans" cxnId="{704180A8-8C16-42BA-B6B7-EF36E79A39A5}">
      <dgm:prSet/>
      <dgm:spPr/>
      <dgm:t>
        <a:bodyPr/>
        <a:lstStyle/>
        <a:p>
          <a:endParaRPr lang="en-US"/>
        </a:p>
      </dgm:t>
    </dgm:pt>
    <dgm:pt modelId="{2CF93CBA-B2A9-4A05-8DAF-61FC38053D10}">
      <dgm:prSet phldrT="[Text]"/>
      <dgm:spPr/>
      <dgm:t>
        <a:bodyPr/>
        <a:lstStyle/>
        <a:p>
          <a:r>
            <a:rPr lang="en-US" dirty="0">
              <a:latin typeface="Century Gothic" panose="020B0502020202020204" pitchFamily="34" charset="0"/>
            </a:rPr>
            <a:t>Clinical skills and Patient care</a:t>
          </a:r>
          <a:endParaRPr lang="en-US" dirty="0"/>
        </a:p>
      </dgm:t>
    </dgm:pt>
    <dgm:pt modelId="{3A7DA784-9473-4C92-9A8E-E9132AD14F90}" type="parTrans" cxnId="{EE2D64DD-AA14-4AE9-A51B-9FE2EB270D19}">
      <dgm:prSet/>
      <dgm:spPr/>
      <dgm:t>
        <a:bodyPr/>
        <a:lstStyle/>
        <a:p>
          <a:endParaRPr lang="en-US"/>
        </a:p>
      </dgm:t>
    </dgm:pt>
    <dgm:pt modelId="{285BBE15-6F48-45B4-905A-891786978D08}" type="sibTrans" cxnId="{EE2D64DD-AA14-4AE9-A51B-9FE2EB270D19}">
      <dgm:prSet/>
      <dgm:spPr/>
      <dgm:t>
        <a:bodyPr/>
        <a:lstStyle/>
        <a:p>
          <a:endParaRPr lang="en-US"/>
        </a:p>
      </dgm:t>
    </dgm:pt>
    <dgm:pt modelId="{60FFC83D-28DA-4D13-A874-0D007C78C231}">
      <dgm:prSet phldrT="[Text]"/>
      <dgm:spPr/>
      <dgm:t>
        <a:bodyPr/>
        <a:lstStyle/>
        <a:p>
          <a:r>
            <a:rPr lang="en-US" dirty="0"/>
            <a:t>Interpersonal &amp; Communication skills</a:t>
          </a:r>
        </a:p>
      </dgm:t>
    </dgm:pt>
    <dgm:pt modelId="{EA9A79F2-B1E4-4C85-A4B7-3D505D105C6B}" type="parTrans" cxnId="{A7845E0D-F9B4-40B3-9D4D-FBB1056BF65C}">
      <dgm:prSet/>
      <dgm:spPr/>
      <dgm:t>
        <a:bodyPr/>
        <a:lstStyle/>
        <a:p>
          <a:endParaRPr lang="en-US"/>
        </a:p>
      </dgm:t>
    </dgm:pt>
    <dgm:pt modelId="{2C7B3FD1-255E-4041-A24E-6BC856422CAA}" type="sibTrans" cxnId="{A7845E0D-F9B4-40B3-9D4D-FBB1056BF65C}">
      <dgm:prSet/>
      <dgm:spPr/>
      <dgm:t>
        <a:bodyPr/>
        <a:lstStyle/>
        <a:p>
          <a:endParaRPr lang="en-US"/>
        </a:p>
      </dgm:t>
    </dgm:pt>
    <dgm:pt modelId="{D8349C1B-99DE-4F3F-AFF8-390D66EB8B8F}">
      <dgm:prSet phldrT="[Text]"/>
      <dgm:spPr/>
      <dgm:t>
        <a:bodyPr/>
        <a:lstStyle/>
        <a:p>
          <a:r>
            <a:rPr lang="en-US" dirty="0">
              <a:latin typeface="Century Gothic" panose="020B0502020202020204" pitchFamily="34" charset="0"/>
            </a:rPr>
            <a:t>Professionalism</a:t>
          </a:r>
          <a:endParaRPr lang="en-US" dirty="0"/>
        </a:p>
      </dgm:t>
    </dgm:pt>
    <dgm:pt modelId="{1F55B158-5BA3-49B9-9F61-9BE4AA9BA0CD}" type="parTrans" cxnId="{1A92E0C4-A0D1-4A46-A60A-AB0B29E44AAF}">
      <dgm:prSet/>
      <dgm:spPr/>
      <dgm:t>
        <a:bodyPr/>
        <a:lstStyle/>
        <a:p>
          <a:endParaRPr lang="en-US"/>
        </a:p>
      </dgm:t>
    </dgm:pt>
    <dgm:pt modelId="{FD12C075-6344-453F-B8F6-A19180068CC6}" type="sibTrans" cxnId="{1A92E0C4-A0D1-4A46-A60A-AB0B29E44AAF}">
      <dgm:prSet/>
      <dgm:spPr/>
      <dgm:t>
        <a:bodyPr/>
        <a:lstStyle/>
        <a:p>
          <a:endParaRPr lang="en-US"/>
        </a:p>
      </dgm:t>
    </dgm:pt>
    <dgm:pt modelId="{4767E59B-4B70-4282-9163-6F11C554F228}" type="pres">
      <dgm:prSet presAssocID="{614AD3D5-D780-4AAF-B072-4EFAC594331C}" presName="linearFlow" presStyleCnt="0">
        <dgm:presLayoutVars>
          <dgm:dir/>
          <dgm:resizeHandles val="exact"/>
        </dgm:presLayoutVars>
      </dgm:prSet>
      <dgm:spPr/>
      <dgm:t>
        <a:bodyPr/>
        <a:lstStyle/>
        <a:p>
          <a:endParaRPr lang="en-US"/>
        </a:p>
      </dgm:t>
    </dgm:pt>
    <dgm:pt modelId="{190B4ED2-2226-4559-A2C9-3320F08271F0}" type="pres">
      <dgm:prSet presAssocID="{7C5608CF-7A43-44A0-86F8-A4F41F187309}" presName="composite" presStyleCnt="0"/>
      <dgm:spPr/>
    </dgm:pt>
    <dgm:pt modelId="{128CDF1F-E5CA-4868-93BE-DE91F8749BC6}" type="pres">
      <dgm:prSet presAssocID="{7C5608CF-7A43-44A0-86F8-A4F41F187309}" presName="imgShp" presStyleLbl="fgImgPlace1" presStyleIdx="0" presStyleCnt="5" custScaleX="171807"/>
      <dgm:spPr>
        <a:blipFill rotWithShape="1">
          <a:blip xmlns:r="http://schemas.openxmlformats.org/officeDocument/2006/relationships" r:embed="rId1"/>
          <a:stretch>
            <a:fillRect/>
          </a:stretch>
        </a:blipFill>
      </dgm:spPr>
    </dgm:pt>
    <dgm:pt modelId="{30E9B226-9683-4577-85C3-EE1AD9AB6ED5}" type="pres">
      <dgm:prSet presAssocID="{7C5608CF-7A43-44A0-86F8-A4F41F187309}" presName="txShp" presStyleLbl="node1" presStyleIdx="0" presStyleCnt="5">
        <dgm:presLayoutVars>
          <dgm:bulletEnabled val="1"/>
        </dgm:presLayoutVars>
      </dgm:prSet>
      <dgm:spPr/>
      <dgm:t>
        <a:bodyPr/>
        <a:lstStyle/>
        <a:p>
          <a:endParaRPr lang="en-US"/>
        </a:p>
      </dgm:t>
    </dgm:pt>
    <dgm:pt modelId="{2A3208D8-49ED-4123-B289-8C5CCA333DCC}" type="pres">
      <dgm:prSet presAssocID="{1F6D95AA-A24B-4CA3-9F93-96A6F4DCC57A}" presName="spacing" presStyleCnt="0"/>
      <dgm:spPr/>
    </dgm:pt>
    <dgm:pt modelId="{2E7FF133-45F4-465B-B5D9-6163484FF047}" type="pres">
      <dgm:prSet presAssocID="{F3066C1C-4614-4DAA-BDE4-9653CA184331}" presName="composite" presStyleCnt="0"/>
      <dgm:spPr/>
    </dgm:pt>
    <dgm:pt modelId="{0F717FAA-1805-4A6F-B2B3-DFD58EE558C9}" type="pres">
      <dgm:prSet presAssocID="{F3066C1C-4614-4DAA-BDE4-9653CA184331}" presName="imgShp" presStyleLbl="fgImgPlace1" presStyleIdx="1" presStyleCnt="5" custScaleX="171807"/>
      <dgm:spPr>
        <a:blipFill rotWithShape="1">
          <a:blip xmlns:r="http://schemas.openxmlformats.org/officeDocument/2006/relationships" r:embed="rId2"/>
          <a:stretch>
            <a:fillRect/>
          </a:stretch>
        </a:blipFill>
      </dgm:spPr>
    </dgm:pt>
    <dgm:pt modelId="{21743224-ED55-4C61-824A-A4B8BDFF65EF}" type="pres">
      <dgm:prSet presAssocID="{F3066C1C-4614-4DAA-BDE4-9653CA184331}" presName="txShp" presStyleLbl="node1" presStyleIdx="1" presStyleCnt="5">
        <dgm:presLayoutVars>
          <dgm:bulletEnabled val="1"/>
        </dgm:presLayoutVars>
      </dgm:prSet>
      <dgm:spPr/>
      <dgm:t>
        <a:bodyPr/>
        <a:lstStyle/>
        <a:p>
          <a:endParaRPr lang="en-US"/>
        </a:p>
      </dgm:t>
    </dgm:pt>
    <dgm:pt modelId="{D58AB972-0C90-4155-9258-0486F1EE2759}" type="pres">
      <dgm:prSet presAssocID="{3F643244-83B0-477A-B34E-55D724A80112}" presName="spacing" presStyleCnt="0"/>
      <dgm:spPr/>
    </dgm:pt>
    <dgm:pt modelId="{679A26D3-89F0-4199-9FF8-E6F1F3710F15}" type="pres">
      <dgm:prSet presAssocID="{2CF93CBA-B2A9-4A05-8DAF-61FC38053D10}" presName="composite" presStyleCnt="0"/>
      <dgm:spPr/>
    </dgm:pt>
    <dgm:pt modelId="{060DB337-0465-4093-8A93-F32594F925F8}" type="pres">
      <dgm:prSet presAssocID="{2CF93CBA-B2A9-4A05-8DAF-61FC38053D10}" presName="imgShp" presStyleLbl="fgImgPlace1" presStyleIdx="2" presStyleCnt="5" custScaleX="171807"/>
      <dgm:spPr>
        <a:blipFill rotWithShape="1">
          <a:blip xmlns:r="http://schemas.openxmlformats.org/officeDocument/2006/relationships" r:embed="rId3"/>
          <a:stretch>
            <a:fillRect/>
          </a:stretch>
        </a:blipFill>
      </dgm:spPr>
    </dgm:pt>
    <dgm:pt modelId="{0C9B4A0C-6D5B-4AB6-ADEE-3AD52368F89B}" type="pres">
      <dgm:prSet presAssocID="{2CF93CBA-B2A9-4A05-8DAF-61FC38053D10}" presName="txShp" presStyleLbl="node1" presStyleIdx="2" presStyleCnt="5">
        <dgm:presLayoutVars>
          <dgm:bulletEnabled val="1"/>
        </dgm:presLayoutVars>
      </dgm:prSet>
      <dgm:spPr/>
      <dgm:t>
        <a:bodyPr/>
        <a:lstStyle/>
        <a:p>
          <a:endParaRPr lang="en-US"/>
        </a:p>
      </dgm:t>
    </dgm:pt>
    <dgm:pt modelId="{79155017-51B4-4818-BA42-51835412EB48}" type="pres">
      <dgm:prSet presAssocID="{285BBE15-6F48-45B4-905A-891786978D08}" presName="spacing" presStyleCnt="0"/>
      <dgm:spPr/>
    </dgm:pt>
    <dgm:pt modelId="{A545687B-BC22-4EF2-8017-3CAA23393E48}" type="pres">
      <dgm:prSet presAssocID="{D8349C1B-99DE-4F3F-AFF8-390D66EB8B8F}" presName="composite" presStyleCnt="0"/>
      <dgm:spPr/>
    </dgm:pt>
    <dgm:pt modelId="{C4C539C9-BBD3-4D40-B84F-5713F9E65FD4}" type="pres">
      <dgm:prSet presAssocID="{D8349C1B-99DE-4F3F-AFF8-390D66EB8B8F}" presName="imgShp" presStyleLbl="fgImgPlace1" presStyleIdx="3" presStyleCnt="5" custScaleX="171807"/>
      <dgm:spPr>
        <a:blipFill rotWithShape="1">
          <a:blip xmlns:r="http://schemas.openxmlformats.org/officeDocument/2006/relationships" r:embed="rId4"/>
          <a:stretch>
            <a:fillRect/>
          </a:stretch>
        </a:blipFill>
      </dgm:spPr>
    </dgm:pt>
    <dgm:pt modelId="{77F8463B-B384-4F63-AD01-F80AF8D07308}" type="pres">
      <dgm:prSet presAssocID="{D8349C1B-99DE-4F3F-AFF8-390D66EB8B8F}" presName="txShp" presStyleLbl="node1" presStyleIdx="3" presStyleCnt="5">
        <dgm:presLayoutVars>
          <dgm:bulletEnabled val="1"/>
        </dgm:presLayoutVars>
      </dgm:prSet>
      <dgm:spPr/>
      <dgm:t>
        <a:bodyPr/>
        <a:lstStyle/>
        <a:p>
          <a:endParaRPr lang="en-US"/>
        </a:p>
      </dgm:t>
    </dgm:pt>
    <dgm:pt modelId="{B2A5056D-6F41-43E9-81EB-928CD1129D0F}" type="pres">
      <dgm:prSet presAssocID="{FD12C075-6344-453F-B8F6-A19180068CC6}" presName="spacing" presStyleCnt="0"/>
      <dgm:spPr/>
    </dgm:pt>
    <dgm:pt modelId="{FBE89BA3-D0B7-49FD-84EC-A16C17B56ECD}" type="pres">
      <dgm:prSet presAssocID="{60FFC83D-28DA-4D13-A874-0D007C78C231}" presName="composite" presStyleCnt="0"/>
      <dgm:spPr/>
    </dgm:pt>
    <dgm:pt modelId="{F8AA7FBF-309E-49D1-ACA6-DC96E2BCC909}" type="pres">
      <dgm:prSet presAssocID="{60FFC83D-28DA-4D13-A874-0D007C78C231}" presName="imgShp" presStyleLbl="fgImgPlace1" presStyleIdx="4" presStyleCnt="5" custScaleX="171807"/>
      <dgm:spPr>
        <a:blipFill rotWithShape="1">
          <a:blip xmlns:r="http://schemas.openxmlformats.org/officeDocument/2006/relationships" r:embed="rId5"/>
          <a:stretch>
            <a:fillRect/>
          </a:stretch>
        </a:blipFill>
      </dgm:spPr>
    </dgm:pt>
    <dgm:pt modelId="{2A8FF2E8-6046-4B92-82AF-7A6195BCB95C}" type="pres">
      <dgm:prSet presAssocID="{60FFC83D-28DA-4D13-A874-0D007C78C231}" presName="txShp" presStyleLbl="node1" presStyleIdx="4" presStyleCnt="5">
        <dgm:presLayoutVars>
          <dgm:bulletEnabled val="1"/>
        </dgm:presLayoutVars>
      </dgm:prSet>
      <dgm:spPr/>
      <dgm:t>
        <a:bodyPr/>
        <a:lstStyle/>
        <a:p>
          <a:endParaRPr lang="en-US"/>
        </a:p>
      </dgm:t>
    </dgm:pt>
  </dgm:ptLst>
  <dgm:cxnLst>
    <dgm:cxn modelId="{FE65A89E-48CE-47A0-BBA7-A7C2B38CCCD2}" type="presOf" srcId="{2CF93CBA-B2A9-4A05-8DAF-61FC38053D10}" destId="{0C9B4A0C-6D5B-4AB6-ADEE-3AD52368F89B}" srcOrd="0" destOrd="0" presId="urn:microsoft.com/office/officeart/2005/8/layout/vList3"/>
    <dgm:cxn modelId="{62BF2ECB-E5AB-4B4E-A61F-63B692725E59}" type="presOf" srcId="{614AD3D5-D780-4AAF-B072-4EFAC594331C}" destId="{4767E59B-4B70-4282-9163-6F11C554F228}" srcOrd="0" destOrd="0" presId="urn:microsoft.com/office/officeart/2005/8/layout/vList3"/>
    <dgm:cxn modelId="{45E88875-AE05-4D4C-B236-94AA32200AD9}" srcId="{614AD3D5-D780-4AAF-B072-4EFAC594331C}" destId="{7C5608CF-7A43-44A0-86F8-A4F41F187309}" srcOrd="0" destOrd="0" parTransId="{6C9EA0DB-179F-4FD8-BC6C-E32AA3D7DB54}" sibTransId="{1F6D95AA-A24B-4CA3-9F93-96A6F4DCC57A}"/>
    <dgm:cxn modelId="{A7845E0D-F9B4-40B3-9D4D-FBB1056BF65C}" srcId="{614AD3D5-D780-4AAF-B072-4EFAC594331C}" destId="{60FFC83D-28DA-4D13-A874-0D007C78C231}" srcOrd="4" destOrd="0" parTransId="{EA9A79F2-B1E4-4C85-A4B7-3D505D105C6B}" sibTransId="{2C7B3FD1-255E-4041-A24E-6BC856422CAA}"/>
    <dgm:cxn modelId="{704180A8-8C16-42BA-B6B7-EF36E79A39A5}" srcId="{614AD3D5-D780-4AAF-B072-4EFAC594331C}" destId="{F3066C1C-4614-4DAA-BDE4-9653CA184331}" srcOrd="1" destOrd="0" parTransId="{ABEA8486-96AA-4F4B-B6F9-0C926F9B03FE}" sibTransId="{3F643244-83B0-477A-B34E-55D724A80112}"/>
    <dgm:cxn modelId="{A21C783C-94FB-4FF9-B36A-BF561B6DE132}" type="presOf" srcId="{D8349C1B-99DE-4F3F-AFF8-390D66EB8B8F}" destId="{77F8463B-B384-4F63-AD01-F80AF8D07308}" srcOrd="0" destOrd="0" presId="urn:microsoft.com/office/officeart/2005/8/layout/vList3"/>
    <dgm:cxn modelId="{73E13A69-C953-4F14-A157-6078880511F3}" type="presOf" srcId="{F3066C1C-4614-4DAA-BDE4-9653CA184331}" destId="{21743224-ED55-4C61-824A-A4B8BDFF65EF}" srcOrd="0" destOrd="0" presId="urn:microsoft.com/office/officeart/2005/8/layout/vList3"/>
    <dgm:cxn modelId="{6C6A4BD7-5911-44B6-88C4-09F1890841A1}" type="presOf" srcId="{7C5608CF-7A43-44A0-86F8-A4F41F187309}" destId="{30E9B226-9683-4577-85C3-EE1AD9AB6ED5}" srcOrd="0" destOrd="0" presId="urn:microsoft.com/office/officeart/2005/8/layout/vList3"/>
    <dgm:cxn modelId="{EC21FD80-B37A-4405-9BB4-D4C59D448EA1}" type="presOf" srcId="{60FFC83D-28DA-4D13-A874-0D007C78C231}" destId="{2A8FF2E8-6046-4B92-82AF-7A6195BCB95C}" srcOrd="0" destOrd="0" presId="urn:microsoft.com/office/officeart/2005/8/layout/vList3"/>
    <dgm:cxn modelId="{EE2D64DD-AA14-4AE9-A51B-9FE2EB270D19}" srcId="{614AD3D5-D780-4AAF-B072-4EFAC594331C}" destId="{2CF93CBA-B2A9-4A05-8DAF-61FC38053D10}" srcOrd="2" destOrd="0" parTransId="{3A7DA784-9473-4C92-9A8E-E9132AD14F90}" sibTransId="{285BBE15-6F48-45B4-905A-891786978D08}"/>
    <dgm:cxn modelId="{1A92E0C4-A0D1-4A46-A60A-AB0B29E44AAF}" srcId="{614AD3D5-D780-4AAF-B072-4EFAC594331C}" destId="{D8349C1B-99DE-4F3F-AFF8-390D66EB8B8F}" srcOrd="3" destOrd="0" parTransId="{1F55B158-5BA3-49B9-9F61-9BE4AA9BA0CD}" sibTransId="{FD12C075-6344-453F-B8F6-A19180068CC6}"/>
    <dgm:cxn modelId="{2FBB2734-8F0A-4EF2-B1CF-09EC79B0FBF7}" type="presParOf" srcId="{4767E59B-4B70-4282-9163-6F11C554F228}" destId="{190B4ED2-2226-4559-A2C9-3320F08271F0}" srcOrd="0" destOrd="0" presId="urn:microsoft.com/office/officeart/2005/8/layout/vList3"/>
    <dgm:cxn modelId="{CA8620EE-934A-4411-8DD7-77509BB60AE1}" type="presParOf" srcId="{190B4ED2-2226-4559-A2C9-3320F08271F0}" destId="{128CDF1F-E5CA-4868-93BE-DE91F8749BC6}" srcOrd="0" destOrd="0" presId="urn:microsoft.com/office/officeart/2005/8/layout/vList3"/>
    <dgm:cxn modelId="{B261D6A3-1014-42A2-9A0D-C60330E1BAF9}" type="presParOf" srcId="{190B4ED2-2226-4559-A2C9-3320F08271F0}" destId="{30E9B226-9683-4577-85C3-EE1AD9AB6ED5}" srcOrd="1" destOrd="0" presId="urn:microsoft.com/office/officeart/2005/8/layout/vList3"/>
    <dgm:cxn modelId="{2C783226-9566-4D70-9A0B-AD18E0F2E2F4}" type="presParOf" srcId="{4767E59B-4B70-4282-9163-6F11C554F228}" destId="{2A3208D8-49ED-4123-B289-8C5CCA333DCC}" srcOrd="1" destOrd="0" presId="urn:microsoft.com/office/officeart/2005/8/layout/vList3"/>
    <dgm:cxn modelId="{AC012384-E39F-4147-95AB-662B6C903FC8}" type="presParOf" srcId="{4767E59B-4B70-4282-9163-6F11C554F228}" destId="{2E7FF133-45F4-465B-B5D9-6163484FF047}" srcOrd="2" destOrd="0" presId="urn:microsoft.com/office/officeart/2005/8/layout/vList3"/>
    <dgm:cxn modelId="{50A52CF2-4693-4B12-8A55-42B1CC9513E6}" type="presParOf" srcId="{2E7FF133-45F4-465B-B5D9-6163484FF047}" destId="{0F717FAA-1805-4A6F-B2B3-DFD58EE558C9}" srcOrd="0" destOrd="0" presId="urn:microsoft.com/office/officeart/2005/8/layout/vList3"/>
    <dgm:cxn modelId="{DF296216-D962-4A89-9D96-90163341FE65}" type="presParOf" srcId="{2E7FF133-45F4-465B-B5D9-6163484FF047}" destId="{21743224-ED55-4C61-824A-A4B8BDFF65EF}" srcOrd="1" destOrd="0" presId="urn:microsoft.com/office/officeart/2005/8/layout/vList3"/>
    <dgm:cxn modelId="{6D4FF358-A779-433B-8C63-5D4CF25E5049}" type="presParOf" srcId="{4767E59B-4B70-4282-9163-6F11C554F228}" destId="{D58AB972-0C90-4155-9258-0486F1EE2759}" srcOrd="3" destOrd="0" presId="urn:microsoft.com/office/officeart/2005/8/layout/vList3"/>
    <dgm:cxn modelId="{5E4383D7-6A40-44B5-939F-46A2EEB836C0}" type="presParOf" srcId="{4767E59B-4B70-4282-9163-6F11C554F228}" destId="{679A26D3-89F0-4199-9FF8-E6F1F3710F15}" srcOrd="4" destOrd="0" presId="urn:microsoft.com/office/officeart/2005/8/layout/vList3"/>
    <dgm:cxn modelId="{86A57D2B-1F96-4CC3-AC47-58BBA2980BD2}" type="presParOf" srcId="{679A26D3-89F0-4199-9FF8-E6F1F3710F15}" destId="{060DB337-0465-4093-8A93-F32594F925F8}" srcOrd="0" destOrd="0" presId="urn:microsoft.com/office/officeart/2005/8/layout/vList3"/>
    <dgm:cxn modelId="{C8F3EEC6-6EC6-4CB5-869E-DEA0DAFE0548}" type="presParOf" srcId="{679A26D3-89F0-4199-9FF8-E6F1F3710F15}" destId="{0C9B4A0C-6D5B-4AB6-ADEE-3AD52368F89B}" srcOrd="1" destOrd="0" presId="urn:microsoft.com/office/officeart/2005/8/layout/vList3"/>
    <dgm:cxn modelId="{99BB492E-DA1B-4AFC-9ACC-386579D2EDF6}" type="presParOf" srcId="{4767E59B-4B70-4282-9163-6F11C554F228}" destId="{79155017-51B4-4818-BA42-51835412EB48}" srcOrd="5" destOrd="0" presId="urn:microsoft.com/office/officeart/2005/8/layout/vList3"/>
    <dgm:cxn modelId="{E7B1A28C-D49E-4DAF-B5F7-AF932C525FF3}" type="presParOf" srcId="{4767E59B-4B70-4282-9163-6F11C554F228}" destId="{A545687B-BC22-4EF2-8017-3CAA23393E48}" srcOrd="6" destOrd="0" presId="urn:microsoft.com/office/officeart/2005/8/layout/vList3"/>
    <dgm:cxn modelId="{5837E3A4-18A1-4420-B3BA-1AA4B94B240A}" type="presParOf" srcId="{A545687B-BC22-4EF2-8017-3CAA23393E48}" destId="{C4C539C9-BBD3-4D40-B84F-5713F9E65FD4}" srcOrd="0" destOrd="0" presId="urn:microsoft.com/office/officeart/2005/8/layout/vList3"/>
    <dgm:cxn modelId="{7F9A375B-4AF9-4848-89B6-2D40D8C961B6}" type="presParOf" srcId="{A545687B-BC22-4EF2-8017-3CAA23393E48}" destId="{77F8463B-B384-4F63-AD01-F80AF8D07308}" srcOrd="1" destOrd="0" presId="urn:microsoft.com/office/officeart/2005/8/layout/vList3"/>
    <dgm:cxn modelId="{E98FDD0E-ADD6-4832-9669-976D07EE38C0}" type="presParOf" srcId="{4767E59B-4B70-4282-9163-6F11C554F228}" destId="{B2A5056D-6F41-43E9-81EB-928CD1129D0F}" srcOrd="7" destOrd="0" presId="urn:microsoft.com/office/officeart/2005/8/layout/vList3"/>
    <dgm:cxn modelId="{ADC31DC2-F5AE-47E3-9E3A-E421C41941AE}" type="presParOf" srcId="{4767E59B-4B70-4282-9163-6F11C554F228}" destId="{FBE89BA3-D0B7-49FD-84EC-A16C17B56ECD}" srcOrd="8" destOrd="0" presId="urn:microsoft.com/office/officeart/2005/8/layout/vList3"/>
    <dgm:cxn modelId="{525F6BF8-5CCE-4843-ACA6-84BFE409A397}" type="presParOf" srcId="{FBE89BA3-D0B7-49FD-84EC-A16C17B56ECD}" destId="{F8AA7FBF-309E-49D1-ACA6-DC96E2BCC909}" srcOrd="0" destOrd="0" presId="urn:microsoft.com/office/officeart/2005/8/layout/vList3"/>
    <dgm:cxn modelId="{16B8C00F-7546-4E6F-B305-1E88252CF794}" type="presParOf" srcId="{FBE89BA3-D0B7-49FD-84EC-A16C17B56ECD}" destId="{2A8FF2E8-6046-4B92-82AF-7A6195BCB95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0383D-49E2-42FF-80D3-5BE4F17F1A3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1F33647-A435-42A9-8493-286352488E8D}">
      <dgm:prSet phldrT="[Text]" custT="1"/>
      <dgm:spPr/>
      <dgm:t>
        <a:bodyPr/>
        <a:lstStyle/>
        <a:p>
          <a:r>
            <a:rPr lang="en-US" sz="2800" b="1" dirty="0">
              <a:solidFill>
                <a:schemeClr val="tx1"/>
              </a:solidFill>
              <a:latin typeface="Century Gothic" panose="020B0502020202020204" pitchFamily="34" charset="0"/>
            </a:rPr>
            <a:t>HEALTH LAWS AMENDMENT BILL (2018)</a:t>
          </a:r>
          <a:endParaRPr lang="en-US" sz="2800" dirty="0">
            <a:solidFill>
              <a:schemeClr val="tx1"/>
            </a:solidFill>
          </a:endParaRPr>
        </a:p>
      </dgm:t>
    </dgm:pt>
    <dgm:pt modelId="{C2933D43-7B30-461B-8D10-42F753FB472F}" type="parTrans" cxnId="{B6AB2954-06C3-4CC9-A72E-07AECD127FCB}">
      <dgm:prSet/>
      <dgm:spPr/>
      <dgm:t>
        <a:bodyPr/>
        <a:lstStyle/>
        <a:p>
          <a:endParaRPr lang="en-US"/>
        </a:p>
      </dgm:t>
    </dgm:pt>
    <dgm:pt modelId="{DBE14506-7E57-4EFA-BE68-5F2DA91A0FA3}" type="sibTrans" cxnId="{B6AB2954-06C3-4CC9-A72E-07AECD127FCB}">
      <dgm:prSet/>
      <dgm:spPr/>
      <dgm:t>
        <a:bodyPr/>
        <a:lstStyle/>
        <a:p>
          <a:endParaRPr lang="en-US"/>
        </a:p>
      </dgm:t>
    </dgm:pt>
    <dgm:pt modelId="{239E2602-6623-4B43-AFAF-E57696C1D5DE}" type="pres">
      <dgm:prSet presAssocID="{2640383D-49E2-42FF-80D3-5BE4F17F1A39}" presName="linearFlow" presStyleCnt="0">
        <dgm:presLayoutVars>
          <dgm:dir/>
          <dgm:resizeHandles val="exact"/>
        </dgm:presLayoutVars>
      </dgm:prSet>
      <dgm:spPr/>
      <dgm:t>
        <a:bodyPr/>
        <a:lstStyle/>
        <a:p>
          <a:endParaRPr lang="en-US"/>
        </a:p>
      </dgm:t>
    </dgm:pt>
    <dgm:pt modelId="{ACCCB52E-C945-4992-AFAE-08A538E797C9}" type="pres">
      <dgm:prSet presAssocID="{71F33647-A435-42A9-8493-286352488E8D}" presName="composite" presStyleCnt="0"/>
      <dgm:spPr/>
    </dgm:pt>
    <dgm:pt modelId="{11889E0B-658B-4EAF-B9B3-67722EF12447}" type="pres">
      <dgm:prSet presAssocID="{71F33647-A435-42A9-8493-286352488E8D}" presName="imgShp" presStyleLbl="fgImgPlace1" presStyleIdx="0" presStyleCnt="1" custScaleX="93385" custScaleY="109427" custLinFactNeighborX="-14868"/>
      <dgm:spPr>
        <a:blipFill rotWithShape="1">
          <a:blip xmlns:r="http://schemas.openxmlformats.org/officeDocument/2006/relationships" r:embed="rId1"/>
          <a:stretch>
            <a:fillRect/>
          </a:stretch>
        </a:blipFill>
      </dgm:spPr>
    </dgm:pt>
    <dgm:pt modelId="{654EA0B5-C1DC-4C32-A80C-32AC6045B369}" type="pres">
      <dgm:prSet presAssocID="{71F33647-A435-42A9-8493-286352488E8D}" presName="txShp" presStyleLbl="node1" presStyleIdx="0" presStyleCnt="1" custScaleX="100236" custLinFactNeighborX="206" custLinFactNeighborY="-3100">
        <dgm:presLayoutVars>
          <dgm:bulletEnabled val="1"/>
        </dgm:presLayoutVars>
      </dgm:prSet>
      <dgm:spPr/>
      <dgm:t>
        <a:bodyPr/>
        <a:lstStyle/>
        <a:p>
          <a:endParaRPr lang="en-US"/>
        </a:p>
      </dgm:t>
    </dgm:pt>
  </dgm:ptLst>
  <dgm:cxnLst>
    <dgm:cxn modelId="{B6AB2954-06C3-4CC9-A72E-07AECD127FCB}" srcId="{2640383D-49E2-42FF-80D3-5BE4F17F1A39}" destId="{71F33647-A435-42A9-8493-286352488E8D}" srcOrd="0" destOrd="0" parTransId="{C2933D43-7B30-461B-8D10-42F753FB472F}" sibTransId="{DBE14506-7E57-4EFA-BE68-5F2DA91A0FA3}"/>
    <dgm:cxn modelId="{636F5BEC-6EC4-474C-9E3C-366FF8CD8492}" type="presOf" srcId="{2640383D-49E2-42FF-80D3-5BE4F17F1A39}" destId="{239E2602-6623-4B43-AFAF-E57696C1D5DE}" srcOrd="0" destOrd="0" presId="urn:microsoft.com/office/officeart/2005/8/layout/vList3"/>
    <dgm:cxn modelId="{0FD67F4C-24DE-46DE-A2ED-34FB8EFD2212}" type="presOf" srcId="{71F33647-A435-42A9-8493-286352488E8D}" destId="{654EA0B5-C1DC-4C32-A80C-32AC6045B369}" srcOrd="0" destOrd="0" presId="urn:microsoft.com/office/officeart/2005/8/layout/vList3"/>
    <dgm:cxn modelId="{7D800685-40AC-48A3-8887-CBDA6C7504BF}" type="presParOf" srcId="{239E2602-6623-4B43-AFAF-E57696C1D5DE}" destId="{ACCCB52E-C945-4992-AFAE-08A538E797C9}" srcOrd="0" destOrd="0" presId="urn:microsoft.com/office/officeart/2005/8/layout/vList3"/>
    <dgm:cxn modelId="{041816AF-B444-47A0-A140-0882256823F5}" type="presParOf" srcId="{ACCCB52E-C945-4992-AFAE-08A538E797C9}" destId="{11889E0B-658B-4EAF-B9B3-67722EF12447}" srcOrd="0" destOrd="0" presId="urn:microsoft.com/office/officeart/2005/8/layout/vList3"/>
    <dgm:cxn modelId="{E04A762C-1366-4D69-B707-CC28FCD80720}" type="presParOf" srcId="{ACCCB52E-C945-4992-AFAE-08A538E797C9}" destId="{654EA0B5-C1DC-4C32-A80C-32AC6045B36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A7F7B0-841A-441B-A4EB-78D78A6A891A}"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n-US"/>
        </a:p>
      </dgm:t>
    </dgm:pt>
    <dgm:pt modelId="{0E9F3339-D936-4B27-ADC4-4A4B172EF52D}">
      <dgm:prSet phldrT="[Text]" custT="1"/>
      <dgm:spPr>
        <a:blipFill rotWithShape="0">
          <a:blip xmlns:r="http://schemas.openxmlformats.org/officeDocument/2006/relationships" r:embed="rId1"/>
          <a:stretch>
            <a:fillRect/>
          </a:stretch>
        </a:blipFill>
      </dgm:spPr>
      <dgm:t>
        <a:bodyPr/>
        <a:lstStyle/>
        <a:p>
          <a:r>
            <a:rPr lang="en-US" sz="7200" dirty="0">
              <a:latin typeface="+mn-lt"/>
            </a:rPr>
            <a:t>.</a:t>
          </a:r>
        </a:p>
      </dgm:t>
    </dgm:pt>
    <dgm:pt modelId="{17CACBD7-FA7D-4C6B-B3EC-5DD9FAD9247B}" type="parTrans" cxnId="{3CFA1599-1F15-4C0E-A9FD-D4C009917E52}">
      <dgm:prSet/>
      <dgm:spPr/>
      <dgm:t>
        <a:bodyPr/>
        <a:lstStyle/>
        <a:p>
          <a:endParaRPr lang="en-US" sz="2400">
            <a:latin typeface="+mn-lt"/>
          </a:endParaRPr>
        </a:p>
      </dgm:t>
    </dgm:pt>
    <dgm:pt modelId="{A09B2BB6-2508-4D00-B11B-6685C9C9C61E}" type="sibTrans" cxnId="{3CFA1599-1F15-4C0E-A9FD-D4C009917E52}">
      <dgm:prSet/>
      <dgm:spPr/>
      <dgm:t>
        <a:bodyPr/>
        <a:lstStyle/>
        <a:p>
          <a:endParaRPr lang="en-US" sz="2400">
            <a:latin typeface="+mn-lt"/>
          </a:endParaRPr>
        </a:p>
      </dgm:t>
    </dgm:pt>
    <dgm:pt modelId="{D5CD5A1D-D187-4EF7-B681-EE78ACC31B01}">
      <dgm:prSet phldrT="[Text]" custT="1"/>
      <dgm:spPr/>
      <dgm:t>
        <a:bodyPr/>
        <a:lstStyle/>
        <a:p>
          <a:r>
            <a:rPr lang="en-US" sz="2800" dirty="0">
              <a:latin typeface="+mn-lt"/>
            </a:rPr>
            <a:t>Clinical competence and skills</a:t>
          </a:r>
        </a:p>
      </dgm:t>
    </dgm:pt>
    <dgm:pt modelId="{ADE973F7-ACFF-4CD9-AE1F-223DFFC431EC}" type="parTrans" cxnId="{8650B5E5-63E5-458E-A89B-5A77B798C753}">
      <dgm:prSet/>
      <dgm:spPr/>
      <dgm:t>
        <a:bodyPr/>
        <a:lstStyle/>
        <a:p>
          <a:endParaRPr lang="en-US" sz="2400">
            <a:latin typeface="+mn-lt"/>
          </a:endParaRPr>
        </a:p>
      </dgm:t>
    </dgm:pt>
    <dgm:pt modelId="{3B02F6BA-7226-4AEB-955B-7F35C1471ADE}" type="sibTrans" cxnId="{8650B5E5-63E5-458E-A89B-5A77B798C753}">
      <dgm:prSet/>
      <dgm:spPr/>
      <dgm:t>
        <a:bodyPr/>
        <a:lstStyle/>
        <a:p>
          <a:endParaRPr lang="en-US" sz="2400">
            <a:latin typeface="+mn-lt"/>
          </a:endParaRPr>
        </a:p>
      </dgm:t>
    </dgm:pt>
    <dgm:pt modelId="{475FC2F3-7085-48DA-A888-9C175D1B2D9A}">
      <dgm:prSet custT="1"/>
      <dgm:spPr/>
      <dgm:t>
        <a:bodyPr/>
        <a:lstStyle/>
        <a:p>
          <a:r>
            <a:rPr lang="en-US" sz="2800" dirty="0">
              <a:latin typeface="+mn-lt"/>
            </a:rPr>
            <a:t>Knowledgeable and understanding</a:t>
          </a:r>
        </a:p>
      </dgm:t>
    </dgm:pt>
    <dgm:pt modelId="{C3644520-C90E-4C60-A0D5-6A55BA2C201D}" type="parTrans" cxnId="{EAC37DA5-0F04-4F7B-8C90-8E7F789EEF8E}">
      <dgm:prSet/>
      <dgm:spPr/>
      <dgm:t>
        <a:bodyPr/>
        <a:lstStyle/>
        <a:p>
          <a:endParaRPr lang="en-US" sz="2400">
            <a:latin typeface="+mn-lt"/>
          </a:endParaRPr>
        </a:p>
      </dgm:t>
    </dgm:pt>
    <dgm:pt modelId="{EC918A92-4C7E-404F-B2A7-EFC3FD58F448}" type="sibTrans" cxnId="{EAC37DA5-0F04-4F7B-8C90-8E7F789EEF8E}">
      <dgm:prSet/>
      <dgm:spPr/>
      <dgm:t>
        <a:bodyPr/>
        <a:lstStyle/>
        <a:p>
          <a:endParaRPr lang="en-US" sz="2400">
            <a:latin typeface="+mn-lt"/>
          </a:endParaRPr>
        </a:p>
      </dgm:t>
    </dgm:pt>
    <dgm:pt modelId="{73B511E2-4A68-42A9-B205-5D320E3C8C42}">
      <dgm:prSet custT="1"/>
      <dgm:spPr/>
      <dgm:t>
        <a:bodyPr/>
        <a:lstStyle/>
        <a:p>
          <a:r>
            <a:rPr lang="en-US" sz="2800" dirty="0">
              <a:latin typeface="+mn-lt"/>
            </a:rPr>
            <a:t>Takes proper patient notes</a:t>
          </a:r>
        </a:p>
      </dgm:t>
    </dgm:pt>
    <dgm:pt modelId="{A0AB9B89-B252-4FBE-89BE-59010A1F4CD6}" type="parTrans" cxnId="{D4D3FA8C-C226-4F3C-89E6-D6A036102523}">
      <dgm:prSet/>
      <dgm:spPr/>
      <dgm:t>
        <a:bodyPr/>
        <a:lstStyle/>
        <a:p>
          <a:endParaRPr lang="en-US" sz="2400">
            <a:latin typeface="+mn-lt"/>
          </a:endParaRPr>
        </a:p>
      </dgm:t>
    </dgm:pt>
    <dgm:pt modelId="{FEE72B92-D136-433D-88C8-E82DC89631AC}" type="sibTrans" cxnId="{D4D3FA8C-C226-4F3C-89E6-D6A036102523}">
      <dgm:prSet/>
      <dgm:spPr/>
      <dgm:t>
        <a:bodyPr/>
        <a:lstStyle/>
        <a:p>
          <a:endParaRPr lang="en-US" sz="2400">
            <a:latin typeface="+mn-lt"/>
          </a:endParaRPr>
        </a:p>
      </dgm:t>
    </dgm:pt>
    <dgm:pt modelId="{6D5BDA15-B2F1-4737-9A86-6A71D2A0E0EA}">
      <dgm:prSet custT="1"/>
      <dgm:spPr/>
      <dgm:t>
        <a:bodyPr/>
        <a:lstStyle/>
        <a:p>
          <a:r>
            <a:rPr lang="en-ZA" sz="2800" dirty="0">
              <a:latin typeface="+mn-lt"/>
            </a:rPr>
            <a:t>Good communicator - asking and listening</a:t>
          </a:r>
        </a:p>
      </dgm:t>
    </dgm:pt>
    <dgm:pt modelId="{2AB350C5-7B47-4BFF-B31A-EB370AA6D76C}" type="parTrans" cxnId="{D53EA9BC-40F1-4B9C-BAFB-CD222589ED21}">
      <dgm:prSet/>
      <dgm:spPr/>
      <dgm:t>
        <a:bodyPr/>
        <a:lstStyle/>
        <a:p>
          <a:endParaRPr lang="en-US" sz="2400">
            <a:latin typeface="+mn-lt"/>
          </a:endParaRPr>
        </a:p>
      </dgm:t>
    </dgm:pt>
    <dgm:pt modelId="{763D3BF6-62DC-4C70-9E4B-8FF719CC3ED5}" type="sibTrans" cxnId="{D53EA9BC-40F1-4B9C-BAFB-CD222589ED21}">
      <dgm:prSet/>
      <dgm:spPr/>
      <dgm:t>
        <a:bodyPr/>
        <a:lstStyle/>
        <a:p>
          <a:endParaRPr lang="en-US" sz="2400">
            <a:latin typeface="+mn-lt"/>
          </a:endParaRPr>
        </a:p>
      </dgm:t>
    </dgm:pt>
    <dgm:pt modelId="{0CF04A7A-A717-4787-87F9-EE57B8910047}">
      <dgm:prSet custT="1"/>
      <dgm:spPr/>
      <dgm:t>
        <a:bodyPr/>
        <a:lstStyle/>
        <a:p>
          <a:r>
            <a:rPr lang="en-US" sz="2800">
              <a:latin typeface="+mn-lt"/>
            </a:rPr>
            <a:t>Available</a:t>
          </a:r>
        </a:p>
      </dgm:t>
    </dgm:pt>
    <dgm:pt modelId="{31BD58DC-9904-4679-989E-1F7851CA4841}" type="parTrans" cxnId="{05D36CDF-C164-487A-9F3B-803ED9A7F240}">
      <dgm:prSet/>
      <dgm:spPr/>
      <dgm:t>
        <a:bodyPr/>
        <a:lstStyle/>
        <a:p>
          <a:endParaRPr lang="en-US" sz="2400">
            <a:latin typeface="+mn-lt"/>
          </a:endParaRPr>
        </a:p>
      </dgm:t>
    </dgm:pt>
    <dgm:pt modelId="{62D2F041-9CBF-4BBA-8DAA-BBC31D30CEC9}" type="sibTrans" cxnId="{05D36CDF-C164-487A-9F3B-803ED9A7F240}">
      <dgm:prSet/>
      <dgm:spPr/>
      <dgm:t>
        <a:bodyPr/>
        <a:lstStyle/>
        <a:p>
          <a:endParaRPr lang="en-US" sz="2400">
            <a:latin typeface="+mn-lt"/>
          </a:endParaRPr>
        </a:p>
      </dgm:t>
    </dgm:pt>
    <dgm:pt modelId="{8AC020EB-2CD4-4AF2-A4AC-A1E003909F14}" type="pres">
      <dgm:prSet presAssocID="{32A7F7B0-841A-441B-A4EB-78D78A6A891A}" presName="cycle" presStyleCnt="0">
        <dgm:presLayoutVars>
          <dgm:chMax val="1"/>
          <dgm:dir/>
          <dgm:animLvl val="ctr"/>
          <dgm:resizeHandles val="exact"/>
        </dgm:presLayoutVars>
      </dgm:prSet>
      <dgm:spPr/>
      <dgm:t>
        <a:bodyPr/>
        <a:lstStyle/>
        <a:p>
          <a:endParaRPr lang="en-US"/>
        </a:p>
      </dgm:t>
    </dgm:pt>
    <dgm:pt modelId="{6039F18F-7EA2-46E8-BCF3-1E8819BE9BF8}" type="pres">
      <dgm:prSet presAssocID="{0E9F3339-D936-4B27-ADC4-4A4B172EF52D}" presName="centerShape" presStyleLbl="node0" presStyleIdx="0" presStyleCnt="1"/>
      <dgm:spPr/>
      <dgm:t>
        <a:bodyPr/>
        <a:lstStyle/>
        <a:p>
          <a:endParaRPr lang="en-US"/>
        </a:p>
      </dgm:t>
    </dgm:pt>
    <dgm:pt modelId="{F5A03198-1EA1-42B7-A82C-3C7F8E8D0A6A}" type="pres">
      <dgm:prSet presAssocID="{ADE973F7-ACFF-4CD9-AE1F-223DFFC431EC}" presName="parTrans" presStyleLbl="bgSibTrans2D1" presStyleIdx="0" presStyleCnt="5"/>
      <dgm:spPr/>
      <dgm:t>
        <a:bodyPr/>
        <a:lstStyle/>
        <a:p>
          <a:endParaRPr lang="en-US"/>
        </a:p>
      </dgm:t>
    </dgm:pt>
    <dgm:pt modelId="{1F4B3D67-3AC0-400D-ABB8-8FCC482F60EA}" type="pres">
      <dgm:prSet presAssocID="{D5CD5A1D-D187-4EF7-B681-EE78ACC31B01}" presName="node" presStyleLbl="node1" presStyleIdx="0" presStyleCnt="5" custScaleX="129075" custRadScaleRad="105558">
        <dgm:presLayoutVars>
          <dgm:bulletEnabled val="1"/>
        </dgm:presLayoutVars>
      </dgm:prSet>
      <dgm:spPr/>
      <dgm:t>
        <a:bodyPr/>
        <a:lstStyle/>
        <a:p>
          <a:endParaRPr lang="en-US"/>
        </a:p>
      </dgm:t>
    </dgm:pt>
    <dgm:pt modelId="{B1ED8505-0F90-4D0E-8B05-A3297735302E}" type="pres">
      <dgm:prSet presAssocID="{C3644520-C90E-4C60-A0D5-6A55BA2C201D}" presName="parTrans" presStyleLbl="bgSibTrans2D1" presStyleIdx="1" presStyleCnt="5"/>
      <dgm:spPr/>
      <dgm:t>
        <a:bodyPr/>
        <a:lstStyle/>
        <a:p>
          <a:endParaRPr lang="en-US"/>
        </a:p>
      </dgm:t>
    </dgm:pt>
    <dgm:pt modelId="{4EA5476B-FBA0-4A81-9E0E-6E2F6ACD275C}" type="pres">
      <dgm:prSet presAssocID="{475FC2F3-7085-48DA-A888-9C175D1B2D9A}" presName="node" presStyleLbl="node1" presStyleIdx="1" presStyleCnt="5" custScaleX="155923" custRadScaleRad="124094" custRadScaleInc="-25489">
        <dgm:presLayoutVars>
          <dgm:bulletEnabled val="1"/>
        </dgm:presLayoutVars>
      </dgm:prSet>
      <dgm:spPr/>
      <dgm:t>
        <a:bodyPr/>
        <a:lstStyle/>
        <a:p>
          <a:endParaRPr lang="en-US"/>
        </a:p>
      </dgm:t>
    </dgm:pt>
    <dgm:pt modelId="{AD2E80D3-4796-4751-8FAE-2FFE0EC9A5BC}" type="pres">
      <dgm:prSet presAssocID="{A0AB9B89-B252-4FBE-89BE-59010A1F4CD6}" presName="parTrans" presStyleLbl="bgSibTrans2D1" presStyleIdx="2" presStyleCnt="5"/>
      <dgm:spPr/>
      <dgm:t>
        <a:bodyPr/>
        <a:lstStyle/>
        <a:p>
          <a:endParaRPr lang="en-US"/>
        </a:p>
      </dgm:t>
    </dgm:pt>
    <dgm:pt modelId="{E4909C9F-22BC-4396-8348-40EE1E33CD98}" type="pres">
      <dgm:prSet presAssocID="{73B511E2-4A68-42A9-B205-5D320E3C8C42}" presName="node" presStyleLbl="node1" presStyleIdx="2" presStyleCnt="5" custScaleY="106952" custRadScaleRad="92281" custRadScaleInc="2796">
        <dgm:presLayoutVars>
          <dgm:bulletEnabled val="1"/>
        </dgm:presLayoutVars>
      </dgm:prSet>
      <dgm:spPr/>
      <dgm:t>
        <a:bodyPr/>
        <a:lstStyle/>
        <a:p>
          <a:endParaRPr lang="en-US"/>
        </a:p>
      </dgm:t>
    </dgm:pt>
    <dgm:pt modelId="{0CE39628-5A89-48D9-89CA-DF6B3B3E9B03}" type="pres">
      <dgm:prSet presAssocID="{2AB350C5-7B47-4BFF-B31A-EB370AA6D76C}" presName="parTrans" presStyleLbl="bgSibTrans2D1" presStyleIdx="3" presStyleCnt="5"/>
      <dgm:spPr/>
      <dgm:t>
        <a:bodyPr/>
        <a:lstStyle/>
        <a:p>
          <a:endParaRPr lang="en-US"/>
        </a:p>
      </dgm:t>
    </dgm:pt>
    <dgm:pt modelId="{869DF941-0F36-4B1F-B544-AD2E19BEEDA4}" type="pres">
      <dgm:prSet presAssocID="{6D5BDA15-B2F1-4737-9A86-6A71D2A0E0EA}" presName="node" presStyleLbl="node1" presStyleIdx="3" presStyleCnt="5" custScaleX="151289" custRadScaleRad="123574" custRadScaleInc="27009">
        <dgm:presLayoutVars>
          <dgm:bulletEnabled val="1"/>
        </dgm:presLayoutVars>
      </dgm:prSet>
      <dgm:spPr/>
      <dgm:t>
        <a:bodyPr/>
        <a:lstStyle/>
        <a:p>
          <a:endParaRPr lang="en-US"/>
        </a:p>
      </dgm:t>
    </dgm:pt>
    <dgm:pt modelId="{19FD87A2-9ABD-4EBF-9B62-CEF3F07BFBC3}" type="pres">
      <dgm:prSet presAssocID="{31BD58DC-9904-4679-989E-1F7851CA4841}" presName="parTrans" presStyleLbl="bgSibTrans2D1" presStyleIdx="4" presStyleCnt="5"/>
      <dgm:spPr/>
      <dgm:t>
        <a:bodyPr/>
        <a:lstStyle/>
        <a:p>
          <a:endParaRPr lang="en-US"/>
        </a:p>
      </dgm:t>
    </dgm:pt>
    <dgm:pt modelId="{CA301FB1-E60E-4FF5-954A-2AEBBBA4E63F}" type="pres">
      <dgm:prSet presAssocID="{0CF04A7A-A717-4787-87F9-EE57B8910047}" presName="node" presStyleLbl="node1" presStyleIdx="4" presStyleCnt="5">
        <dgm:presLayoutVars>
          <dgm:bulletEnabled val="1"/>
        </dgm:presLayoutVars>
      </dgm:prSet>
      <dgm:spPr/>
      <dgm:t>
        <a:bodyPr/>
        <a:lstStyle/>
        <a:p>
          <a:endParaRPr lang="en-US"/>
        </a:p>
      </dgm:t>
    </dgm:pt>
  </dgm:ptLst>
  <dgm:cxnLst>
    <dgm:cxn modelId="{786F3F00-7190-4D7B-A8AA-DC3AF157A6D6}" type="presOf" srcId="{73B511E2-4A68-42A9-B205-5D320E3C8C42}" destId="{E4909C9F-22BC-4396-8348-40EE1E33CD98}" srcOrd="0" destOrd="0" presId="urn:microsoft.com/office/officeart/2005/8/layout/radial4"/>
    <dgm:cxn modelId="{678D49C3-8FCB-4C4F-A406-51826045E162}" type="presOf" srcId="{6D5BDA15-B2F1-4737-9A86-6A71D2A0E0EA}" destId="{869DF941-0F36-4B1F-B544-AD2E19BEEDA4}" srcOrd="0" destOrd="0" presId="urn:microsoft.com/office/officeart/2005/8/layout/radial4"/>
    <dgm:cxn modelId="{E748474A-13A9-4F79-8437-561740F884C8}" type="presOf" srcId="{32A7F7B0-841A-441B-A4EB-78D78A6A891A}" destId="{8AC020EB-2CD4-4AF2-A4AC-A1E003909F14}" srcOrd="0" destOrd="0" presId="urn:microsoft.com/office/officeart/2005/8/layout/radial4"/>
    <dgm:cxn modelId="{DCF54B4D-C183-47F8-ADBA-AC00E43BDF99}" type="presOf" srcId="{ADE973F7-ACFF-4CD9-AE1F-223DFFC431EC}" destId="{F5A03198-1EA1-42B7-A82C-3C7F8E8D0A6A}" srcOrd="0" destOrd="0" presId="urn:microsoft.com/office/officeart/2005/8/layout/radial4"/>
    <dgm:cxn modelId="{4B766F6B-F632-48C9-97A8-BA8EDE303164}" type="presOf" srcId="{0CF04A7A-A717-4787-87F9-EE57B8910047}" destId="{CA301FB1-E60E-4FF5-954A-2AEBBBA4E63F}" srcOrd="0" destOrd="0" presId="urn:microsoft.com/office/officeart/2005/8/layout/radial4"/>
    <dgm:cxn modelId="{FEC3C979-B9CC-4A53-A6DE-AFAC8EBBAB38}" type="presOf" srcId="{D5CD5A1D-D187-4EF7-B681-EE78ACC31B01}" destId="{1F4B3D67-3AC0-400D-ABB8-8FCC482F60EA}" srcOrd="0" destOrd="0" presId="urn:microsoft.com/office/officeart/2005/8/layout/radial4"/>
    <dgm:cxn modelId="{8650B5E5-63E5-458E-A89B-5A77B798C753}" srcId="{0E9F3339-D936-4B27-ADC4-4A4B172EF52D}" destId="{D5CD5A1D-D187-4EF7-B681-EE78ACC31B01}" srcOrd="0" destOrd="0" parTransId="{ADE973F7-ACFF-4CD9-AE1F-223DFFC431EC}" sibTransId="{3B02F6BA-7226-4AEB-955B-7F35C1471ADE}"/>
    <dgm:cxn modelId="{BB02590D-B1DA-4A51-B3D2-BB59FB456709}" type="presOf" srcId="{C3644520-C90E-4C60-A0D5-6A55BA2C201D}" destId="{B1ED8505-0F90-4D0E-8B05-A3297735302E}" srcOrd="0" destOrd="0" presId="urn:microsoft.com/office/officeart/2005/8/layout/radial4"/>
    <dgm:cxn modelId="{EAC37DA5-0F04-4F7B-8C90-8E7F789EEF8E}" srcId="{0E9F3339-D936-4B27-ADC4-4A4B172EF52D}" destId="{475FC2F3-7085-48DA-A888-9C175D1B2D9A}" srcOrd="1" destOrd="0" parTransId="{C3644520-C90E-4C60-A0D5-6A55BA2C201D}" sibTransId="{EC918A92-4C7E-404F-B2A7-EFC3FD58F448}"/>
    <dgm:cxn modelId="{D53EA9BC-40F1-4B9C-BAFB-CD222589ED21}" srcId="{0E9F3339-D936-4B27-ADC4-4A4B172EF52D}" destId="{6D5BDA15-B2F1-4737-9A86-6A71D2A0E0EA}" srcOrd="3" destOrd="0" parTransId="{2AB350C5-7B47-4BFF-B31A-EB370AA6D76C}" sibTransId="{763D3BF6-62DC-4C70-9E4B-8FF719CC3ED5}"/>
    <dgm:cxn modelId="{3CFA1599-1F15-4C0E-A9FD-D4C009917E52}" srcId="{32A7F7B0-841A-441B-A4EB-78D78A6A891A}" destId="{0E9F3339-D936-4B27-ADC4-4A4B172EF52D}" srcOrd="0" destOrd="0" parTransId="{17CACBD7-FA7D-4C6B-B3EC-5DD9FAD9247B}" sibTransId="{A09B2BB6-2508-4D00-B11B-6685C9C9C61E}"/>
    <dgm:cxn modelId="{51C48B30-11DD-4232-B3A3-8AC6A5D28689}" type="presOf" srcId="{0E9F3339-D936-4B27-ADC4-4A4B172EF52D}" destId="{6039F18F-7EA2-46E8-BCF3-1E8819BE9BF8}" srcOrd="0" destOrd="0" presId="urn:microsoft.com/office/officeart/2005/8/layout/radial4"/>
    <dgm:cxn modelId="{D4D3FA8C-C226-4F3C-89E6-D6A036102523}" srcId="{0E9F3339-D936-4B27-ADC4-4A4B172EF52D}" destId="{73B511E2-4A68-42A9-B205-5D320E3C8C42}" srcOrd="2" destOrd="0" parTransId="{A0AB9B89-B252-4FBE-89BE-59010A1F4CD6}" sibTransId="{FEE72B92-D136-433D-88C8-E82DC89631AC}"/>
    <dgm:cxn modelId="{18E5A6A0-7AD1-4037-A08F-69392500CC91}" type="presOf" srcId="{475FC2F3-7085-48DA-A888-9C175D1B2D9A}" destId="{4EA5476B-FBA0-4A81-9E0E-6E2F6ACD275C}" srcOrd="0" destOrd="0" presId="urn:microsoft.com/office/officeart/2005/8/layout/radial4"/>
    <dgm:cxn modelId="{05D36CDF-C164-487A-9F3B-803ED9A7F240}" srcId="{0E9F3339-D936-4B27-ADC4-4A4B172EF52D}" destId="{0CF04A7A-A717-4787-87F9-EE57B8910047}" srcOrd="4" destOrd="0" parTransId="{31BD58DC-9904-4679-989E-1F7851CA4841}" sibTransId="{62D2F041-9CBF-4BBA-8DAA-BBC31D30CEC9}"/>
    <dgm:cxn modelId="{1254C5F2-785D-4B49-AE38-2C01B5461357}" type="presOf" srcId="{2AB350C5-7B47-4BFF-B31A-EB370AA6D76C}" destId="{0CE39628-5A89-48D9-89CA-DF6B3B3E9B03}" srcOrd="0" destOrd="0" presId="urn:microsoft.com/office/officeart/2005/8/layout/radial4"/>
    <dgm:cxn modelId="{91CA0B72-0D24-4725-8CDE-29995BE67C06}" type="presOf" srcId="{A0AB9B89-B252-4FBE-89BE-59010A1F4CD6}" destId="{AD2E80D3-4796-4751-8FAE-2FFE0EC9A5BC}" srcOrd="0" destOrd="0" presId="urn:microsoft.com/office/officeart/2005/8/layout/radial4"/>
    <dgm:cxn modelId="{45AB7B71-232C-40E1-95BE-B524F6C5AA0F}" type="presOf" srcId="{31BD58DC-9904-4679-989E-1F7851CA4841}" destId="{19FD87A2-9ABD-4EBF-9B62-CEF3F07BFBC3}" srcOrd="0" destOrd="0" presId="urn:microsoft.com/office/officeart/2005/8/layout/radial4"/>
    <dgm:cxn modelId="{DF94A372-326B-422A-8089-FD1294025F25}" type="presParOf" srcId="{8AC020EB-2CD4-4AF2-A4AC-A1E003909F14}" destId="{6039F18F-7EA2-46E8-BCF3-1E8819BE9BF8}" srcOrd="0" destOrd="0" presId="urn:microsoft.com/office/officeart/2005/8/layout/radial4"/>
    <dgm:cxn modelId="{9C457F40-8E1C-4F5B-8749-AC91C2D08C78}" type="presParOf" srcId="{8AC020EB-2CD4-4AF2-A4AC-A1E003909F14}" destId="{F5A03198-1EA1-42B7-A82C-3C7F8E8D0A6A}" srcOrd="1" destOrd="0" presId="urn:microsoft.com/office/officeart/2005/8/layout/radial4"/>
    <dgm:cxn modelId="{FC608FD5-7F38-4CA5-9631-1AE9703C84B2}" type="presParOf" srcId="{8AC020EB-2CD4-4AF2-A4AC-A1E003909F14}" destId="{1F4B3D67-3AC0-400D-ABB8-8FCC482F60EA}" srcOrd="2" destOrd="0" presId="urn:microsoft.com/office/officeart/2005/8/layout/radial4"/>
    <dgm:cxn modelId="{C2AD8EC1-9959-42CA-BC3F-F26B1BC814FA}" type="presParOf" srcId="{8AC020EB-2CD4-4AF2-A4AC-A1E003909F14}" destId="{B1ED8505-0F90-4D0E-8B05-A3297735302E}" srcOrd="3" destOrd="0" presId="urn:microsoft.com/office/officeart/2005/8/layout/radial4"/>
    <dgm:cxn modelId="{CD6C82FB-49D1-422B-B396-F422A73B9629}" type="presParOf" srcId="{8AC020EB-2CD4-4AF2-A4AC-A1E003909F14}" destId="{4EA5476B-FBA0-4A81-9E0E-6E2F6ACD275C}" srcOrd="4" destOrd="0" presId="urn:microsoft.com/office/officeart/2005/8/layout/radial4"/>
    <dgm:cxn modelId="{D599CD7B-0086-496D-B59C-38B5FFCA6D81}" type="presParOf" srcId="{8AC020EB-2CD4-4AF2-A4AC-A1E003909F14}" destId="{AD2E80D3-4796-4751-8FAE-2FFE0EC9A5BC}" srcOrd="5" destOrd="0" presId="urn:microsoft.com/office/officeart/2005/8/layout/radial4"/>
    <dgm:cxn modelId="{5241282D-BA60-4882-A610-C34180A04E58}" type="presParOf" srcId="{8AC020EB-2CD4-4AF2-A4AC-A1E003909F14}" destId="{E4909C9F-22BC-4396-8348-40EE1E33CD98}" srcOrd="6" destOrd="0" presId="urn:microsoft.com/office/officeart/2005/8/layout/radial4"/>
    <dgm:cxn modelId="{AB70B909-A65A-4EEF-B424-35E0FD6F0972}" type="presParOf" srcId="{8AC020EB-2CD4-4AF2-A4AC-A1E003909F14}" destId="{0CE39628-5A89-48D9-89CA-DF6B3B3E9B03}" srcOrd="7" destOrd="0" presId="urn:microsoft.com/office/officeart/2005/8/layout/radial4"/>
    <dgm:cxn modelId="{1D964E0E-A121-43C5-8074-5DE4033CA579}" type="presParOf" srcId="{8AC020EB-2CD4-4AF2-A4AC-A1E003909F14}" destId="{869DF941-0F36-4B1F-B544-AD2E19BEEDA4}" srcOrd="8" destOrd="0" presId="urn:microsoft.com/office/officeart/2005/8/layout/radial4"/>
    <dgm:cxn modelId="{B0BE16A4-76B5-4D7C-86AC-4BE8FAECF0B5}" type="presParOf" srcId="{8AC020EB-2CD4-4AF2-A4AC-A1E003909F14}" destId="{19FD87A2-9ABD-4EBF-9B62-CEF3F07BFBC3}" srcOrd="9" destOrd="0" presId="urn:microsoft.com/office/officeart/2005/8/layout/radial4"/>
    <dgm:cxn modelId="{F62FB495-19B7-43D6-8C71-436F2DC224AC}" type="presParOf" srcId="{8AC020EB-2CD4-4AF2-A4AC-A1E003909F14}" destId="{CA301FB1-E60E-4FF5-954A-2AEBBBA4E63F}"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A7F7B0-841A-441B-A4EB-78D78A6A891A}"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n-US"/>
        </a:p>
      </dgm:t>
    </dgm:pt>
    <dgm:pt modelId="{0E9F3339-D936-4B27-ADC4-4A4B172EF52D}">
      <dgm:prSet phldrT="[Text]" custT="1"/>
      <dgm:spPr>
        <a:blipFill rotWithShape="0">
          <a:blip xmlns:r="http://schemas.openxmlformats.org/officeDocument/2006/relationships" r:embed="rId1"/>
          <a:stretch>
            <a:fillRect/>
          </a:stretch>
        </a:blipFill>
      </dgm:spPr>
      <dgm:t>
        <a:bodyPr/>
        <a:lstStyle/>
        <a:p>
          <a:r>
            <a:rPr lang="en-US" sz="7200" dirty="0">
              <a:latin typeface="+mn-lt"/>
            </a:rPr>
            <a:t>.</a:t>
          </a:r>
        </a:p>
      </dgm:t>
    </dgm:pt>
    <dgm:pt modelId="{17CACBD7-FA7D-4C6B-B3EC-5DD9FAD9247B}" type="parTrans" cxnId="{3CFA1599-1F15-4C0E-A9FD-D4C009917E52}">
      <dgm:prSet/>
      <dgm:spPr/>
      <dgm:t>
        <a:bodyPr/>
        <a:lstStyle/>
        <a:p>
          <a:endParaRPr lang="en-US" sz="2400">
            <a:latin typeface="+mn-lt"/>
          </a:endParaRPr>
        </a:p>
      </dgm:t>
    </dgm:pt>
    <dgm:pt modelId="{A09B2BB6-2508-4D00-B11B-6685C9C9C61E}" type="sibTrans" cxnId="{3CFA1599-1F15-4C0E-A9FD-D4C009917E52}">
      <dgm:prSet/>
      <dgm:spPr/>
      <dgm:t>
        <a:bodyPr/>
        <a:lstStyle/>
        <a:p>
          <a:endParaRPr lang="en-US" sz="2400">
            <a:latin typeface="+mn-lt"/>
          </a:endParaRPr>
        </a:p>
      </dgm:t>
    </dgm:pt>
    <dgm:pt modelId="{D5CD5A1D-D187-4EF7-B681-EE78ACC31B01}">
      <dgm:prSet phldrT="[Text]" custT="1"/>
      <dgm:spPr/>
      <dgm:t>
        <a:bodyPr/>
        <a:lstStyle/>
        <a:p>
          <a:r>
            <a:rPr lang="en-US" sz="2800" dirty="0">
              <a:latin typeface="+mn-lt"/>
            </a:rPr>
            <a:t>Integrity and accountability</a:t>
          </a:r>
        </a:p>
      </dgm:t>
    </dgm:pt>
    <dgm:pt modelId="{ADE973F7-ACFF-4CD9-AE1F-223DFFC431EC}" type="parTrans" cxnId="{8650B5E5-63E5-458E-A89B-5A77B798C753}">
      <dgm:prSet/>
      <dgm:spPr/>
      <dgm:t>
        <a:bodyPr/>
        <a:lstStyle/>
        <a:p>
          <a:endParaRPr lang="en-US" sz="2400">
            <a:latin typeface="+mn-lt"/>
          </a:endParaRPr>
        </a:p>
      </dgm:t>
    </dgm:pt>
    <dgm:pt modelId="{3B02F6BA-7226-4AEB-955B-7F35C1471ADE}" type="sibTrans" cxnId="{8650B5E5-63E5-458E-A89B-5A77B798C753}">
      <dgm:prSet/>
      <dgm:spPr/>
      <dgm:t>
        <a:bodyPr/>
        <a:lstStyle/>
        <a:p>
          <a:endParaRPr lang="en-US" sz="2400">
            <a:latin typeface="+mn-lt"/>
          </a:endParaRPr>
        </a:p>
      </dgm:t>
    </dgm:pt>
    <dgm:pt modelId="{A3C380C9-8C2E-4E3C-BFA4-6B4CF0A31817}">
      <dgm:prSet/>
      <dgm:spPr/>
      <dgm:t>
        <a:bodyPr/>
        <a:lstStyle/>
        <a:p>
          <a:r>
            <a:rPr lang="en-ZA" dirty="0">
              <a:latin typeface="+mn-lt"/>
            </a:rPr>
            <a:t>Caring and respectful</a:t>
          </a:r>
        </a:p>
      </dgm:t>
    </dgm:pt>
    <dgm:pt modelId="{C24B25F1-B2FD-4AE2-A251-1AFF96058BAA}" type="parTrans" cxnId="{C80BBB23-DEE5-4361-8F95-D51CAC60463F}">
      <dgm:prSet/>
      <dgm:spPr/>
      <dgm:t>
        <a:bodyPr/>
        <a:lstStyle/>
        <a:p>
          <a:endParaRPr lang="en-US">
            <a:latin typeface="+mn-lt"/>
          </a:endParaRPr>
        </a:p>
      </dgm:t>
    </dgm:pt>
    <dgm:pt modelId="{A1B0A69C-35ED-49EA-BFB3-F313362ACF75}" type="sibTrans" cxnId="{C80BBB23-DEE5-4361-8F95-D51CAC60463F}">
      <dgm:prSet/>
      <dgm:spPr/>
      <dgm:t>
        <a:bodyPr/>
        <a:lstStyle/>
        <a:p>
          <a:endParaRPr lang="en-US">
            <a:latin typeface="+mn-lt"/>
          </a:endParaRPr>
        </a:p>
      </dgm:t>
    </dgm:pt>
    <dgm:pt modelId="{BA528479-D5D2-4494-A4C2-188C72EFC3BF}">
      <dgm:prSet/>
      <dgm:spPr/>
      <dgm:t>
        <a:bodyPr/>
        <a:lstStyle/>
        <a:p>
          <a:r>
            <a:rPr lang="en-ZA" dirty="0">
              <a:latin typeface="+mn-lt"/>
            </a:rPr>
            <a:t>Promotes health as well as treat diseases</a:t>
          </a:r>
        </a:p>
      </dgm:t>
    </dgm:pt>
    <dgm:pt modelId="{F210D381-33FF-4C27-9E0A-7592EDA7A2A4}" type="parTrans" cxnId="{4453C5E5-06CE-4479-B0D3-353EE77A9514}">
      <dgm:prSet/>
      <dgm:spPr/>
      <dgm:t>
        <a:bodyPr/>
        <a:lstStyle/>
        <a:p>
          <a:endParaRPr lang="en-US">
            <a:latin typeface="+mn-lt"/>
          </a:endParaRPr>
        </a:p>
      </dgm:t>
    </dgm:pt>
    <dgm:pt modelId="{8EE6CADE-140A-4667-A4DB-290E7DFE7DA7}" type="sibTrans" cxnId="{4453C5E5-06CE-4479-B0D3-353EE77A9514}">
      <dgm:prSet/>
      <dgm:spPr/>
      <dgm:t>
        <a:bodyPr/>
        <a:lstStyle/>
        <a:p>
          <a:endParaRPr lang="en-US">
            <a:latin typeface="+mn-lt"/>
          </a:endParaRPr>
        </a:p>
      </dgm:t>
    </dgm:pt>
    <dgm:pt modelId="{7FA7CDEE-424D-4420-80DF-10EB72C4DFA6}">
      <dgm:prSet/>
      <dgm:spPr/>
      <dgm:t>
        <a:bodyPr/>
        <a:lstStyle/>
        <a:p>
          <a:r>
            <a:rPr lang="en-ZA" dirty="0">
              <a:latin typeface="+mn-lt"/>
            </a:rPr>
            <a:t>Embrace power of ICT</a:t>
          </a:r>
        </a:p>
      </dgm:t>
    </dgm:pt>
    <dgm:pt modelId="{B6D085EE-FCCC-4A34-81B2-DE245367F1F0}" type="parTrans" cxnId="{1AF6ECCB-8413-46AA-B7A7-999879071324}">
      <dgm:prSet/>
      <dgm:spPr/>
      <dgm:t>
        <a:bodyPr/>
        <a:lstStyle/>
        <a:p>
          <a:endParaRPr lang="en-US">
            <a:latin typeface="+mn-lt"/>
          </a:endParaRPr>
        </a:p>
      </dgm:t>
    </dgm:pt>
    <dgm:pt modelId="{5E6EEE8B-24A5-41AA-9DF5-7B8DC3F0879C}" type="sibTrans" cxnId="{1AF6ECCB-8413-46AA-B7A7-999879071324}">
      <dgm:prSet/>
      <dgm:spPr/>
      <dgm:t>
        <a:bodyPr/>
        <a:lstStyle/>
        <a:p>
          <a:endParaRPr lang="en-US">
            <a:latin typeface="+mn-lt"/>
          </a:endParaRPr>
        </a:p>
      </dgm:t>
    </dgm:pt>
    <dgm:pt modelId="{6ACB6031-17A1-44EB-8661-BE1B31934217}">
      <dgm:prSet/>
      <dgm:spPr/>
      <dgm:t>
        <a:bodyPr/>
        <a:lstStyle/>
        <a:p>
          <a:r>
            <a:rPr lang="en-ZA">
              <a:latin typeface="+mn-lt"/>
            </a:rPr>
            <a:t>Innovative</a:t>
          </a:r>
          <a:endParaRPr lang="en-ZA" dirty="0">
            <a:latin typeface="+mn-lt"/>
          </a:endParaRPr>
        </a:p>
      </dgm:t>
    </dgm:pt>
    <dgm:pt modelId="{ADD06103-6A53-43AC-BECB-C5BBA6220B11}" type="parTrans" cxnId="{D2E695FB-6D1D-4908-B682-CC37ACC5A4A0}">
      <dgm:prSet/>
      <dgm:spPr/>
      <dgm:t>
        <a:bodyPr/>
        <a:lstStyle/>
        <a:p>
          <a:endParaRPr lang="en-US">
            <a:latin typeface="+mn-lt"/>
          </a:endParaRPr>
        </a:p>
      </dgm:t>
    </dgm:pt>
    <dgm:pt modelId="{75D30FD3-0966-4797-B0A1-80401F0DAAC7}" type="sibTrans" cxnId="{D2E695FB-6D1D-4908-B682-CC37ACC5A4A0}">
      <dgm:prSet/>
      <dgm:spPr/>
      <dgm:t>
        <a:bodyPr/>
        <a:lstStyle/>
        <a:p>
          <a:endParaRPr lang="en-US">
            <a:latin typeface="+mn-lt"/>
          </a:endParaRPr>
        </a:p>
      </dgm:t>
    </dgm:pt>
    <dgm:pt modelId="{15A6B48A-A42C-47A0-9535-595ED8DD0D7B}">
      <dgm:prSet/>
      <dgm:spPr/>
      <dgm:t>
        <a:bodyPr/>
        <a:lstStyle/>
        <a:p>
          <a:r>
            <a:rPr lang="en-ZA">
              <a:latin typeface="+mn-lt"/>
            </a:rPr>
            <a:t>Team player</a:t>
          </a:r>
          <a:endParaRPr lang="en-ZA" dirty="0">
            <a:latin typeface="+mn-lt"/>
          </a:endParaRPr>
        </a:p>
      </dgm:t>
    </dgm:pt>
    <dgm:pt modelId="{2EB62494-082B-44D5-A5E4-4D4915A59654}" type="parTrans" cxnId="{45ED1B68-AF0E-432D-844B-823EE89AAC11}">
      <dgm:prSet/>
      <dgm:spPr/>
      <dgm:t>
        <a:bodyPr/>
        <a:lstStyle/>
        <a:p>
          <a:endParaRPr lang="en-US">
            <a:latin typeface="+mn-lt"/>
          </a:endParaRPr>
        </a:p>
      </dgm:t>
    </dgm:pt>
    <dgm:pt modelId="{2212F016-AF48-4486-8022-59CC2E0ED75C}" type="sibTrans" cxnId="{45ED1B68-AF0E-432D-844B-823EE89AAC11}">
      <dgm:prSet/>
      <dgm:spPr/>
      <dgm:t>
        <a:bodyPr/>
        <a:lstStyle/>
        <a:p>
          <a:endParaRPr lang="en-US">
            <a:latin typeface="+mn-lt"/>
          </a:endParaRPr>
        </a:p>
      </dgm:t>
    </dgm:pt>
    <dgm:pt modelId="{8AC020EB-2CD4-4AF2-A4AC-A1E003909F14}" type="pres">
      <dgm:prSet presAssocID="{32A7F7B0-841A-441B-A4EB-78D78A6A891A}" presName="cycle" presStyleCnt="0">
        <dgm:presLayoutVars>
          <dgm:chMax val="1"/>
          <dgm:dir/>
          <dgm:animLvl val="ctr"/>
          <dgm:resizeHandles val="exact"/>
        </dgm:presLayoutVars>
      </dgm:prSet>
      <dgm:spPr/>
      <dgm:t>
        <a:bodyPr/>
        <a:lstStyle/>
        <a:p>
          <a:endParaRPr lang="en-US"/>
        </a:p>
      </dgm:t>
    </dgm:pt>
    <dgm:pt modelId="{6039F18F-7EA2-46E8-BCF3-1E8819BE9BF8}" type="pres">
      <dgm:prSet presAssocID="{0E9F3339-D936-4B27-ADC4-4A4B172EF52D}" presName="centerShape" presStyleLbl="node0" presStyleIdx="0" presStyleCnt="1"/>
      <dgm:spPr/>
      <dgm:t>
        <a:bodyPr/>
        <a:lstStyle/>
        <a:p>
          <a:endParaRPr lang="en-US"/>
        </a:p>
      </dgm:t>
    </dgm:pt>
    <dgm:pt modelId="{F5A03198-1EA1-42B7-A82C-3C7F8E8D0A6A}" type="pres">
      <dgm:prSet presAssocID="{ADE973F7-ACFF-4CD9-AE1F-223DFFC431EC}" presName="parTrans" presStyleLbl="bgSibTrans2D1" presStyleIdx="0" presStyleCnt="6"/>
      <dgm:spPr/>
      <dgm:t>
        <a:bodyPr/>
        <a:lstStyle/>
        <a:p>
          <a:endParaRPr lang="en-US"/>
        </a:p>
      </dgm:t>
    </dgm:pt>
    <dgm:pt modelId="{1F4B3D67-3AC0-400D-ABB8-8FCC482F60EA}" type="pres">
      <dgm:prSet presAssocID="{D5CD5A1D-D187-4EF7-B681-EE78ACC31B01}" presName="node" presStyleLbl="node1" presStyleIdx="0" presStyleCnt="6" custScaleX="170648" custRadScaleRad="105558">
        <dgm:presLayoutVars>
          <dgm:bulletEnabled val="1"/>
        </dgm:presLayoutVars>
      </dgm:prSet>
      <dgm:spPr/>
      <dgm:t>
        <a:bodyPr/>
        <a:lstStyle/>
        <a:p>
          <a:endParaRPr lang="en-US"/>
        </a:p>
      </dgm:t>
    </dgm:pt>
    <dgm:pt modelId="{3C02A935-9A15-41BA-8807-68C0817CF6E8}" type="pres">
      <dgm:prSet presAssocID="{C24B25F1-B2FD-4AE2-A251-1AFF96058BAA}" presName="parTrans" presStyleLbl="bgSibTrans2D1" presStyleIdx="1" presStyleCnt="6"/>
      <dgm:spPr/>
      <dgm:t>
        <a:bodyPr/>
        <a:lstStyle/>
        <a:p>
          <a:endParaRPr lang="en-US"/>
        </a:p>
      </dgm:t>
    </dgm:pt>
    <dgm:pt modelId="{FFA4307D-7F88-40D8-A0F8-55120DDC2B4A}" type="pres">
      <dgm:prSet presAssocID="{A3C380C9-8C2E-4E3C-BFA4-6B4CF0A31817}" presName="node" presStyleLbl="node1" presStyleIdx="1" presStyleCnt="6" custScaleX="137494" custRadScaleRad="113620" custRadScaleInc="-32905">
        <dgm:presLayoutVars>
          <dgm:bulletEnabled val="1"/>
        </dgm:presLayoutVars>
      </dgm:prSet>
      <dgm:spPr/>
      <dgm:t>
        <a:bodyPr/>
        <a:lstStyle/>
        <a:p>
          <a:endParaRPr lang="en-US"/>
        </a:p>
      </dgm:t>
    </dgm:pt>
    <dgm:pt modelId="{CF1670CA-D399-4903-A1B7-C1F18FAD8A26}" type="pres">
      <dgm:prSet presAssocID="{F210D381-33FF-4C27-9E0A-7592EDA7A2A4}" presName="parTrans" presStyleLbl="bgSibTrans2D1" presStyleIdx="2" presStyleCnt="6"/>
      <dgm:spPr/>
      <dgm:t>
        <a:bodyPr/>
        <a:lstStyle/>
        <a:p>
          <a:endParaRPr lang="en-US"/>
        </a:p>
      </dgm:t>
    </dgm:pt>
    <dgm:pt modelId="{4F6F211F-D861-43AC-9093-A5D8143F6881}" type="pres">
      <dgm:prSet presAssocID="{BA528479-D5D2-4494-A4C2-188C72EFC3BF}" presName="node" presStyleLbl="node1" presStyleIdx="2" presStyleCnt="6" custScaleX="155439" custScaleY="86615" custRadScaleRad="101078" custRadScaleInc="-14010">
        <dgm:presLayoutVars>
          <dgm:bulletEnabled val="1"/>
        </dgm:presLayoutVars>
      </dgm:prSet>
      <dgm:spPr/>
      <dgm:t>
        <a:bodyPr/>
        <a:lstStyle/>
        <a:p>
          <a:endParaRPr lang="en-US"/>
        </a:p>
      </dgm:t>
    </dgm:pt>
    <dgm:pt modelId="{5BFBF5DE-0A48-4D93-9B6B-E5099A86CD73}" type="pres">
      <dgm:prSet presAssocID="{B6D085EE-FCCC-4A34-81B2-DE245367F1F0}" presName="parTrans" presStyleLbl="bgSibTrans2D1" presStyleIdx="3" presStyleCnt="6"/>
      <dgm:spPr/>
      <dgm:t>
        <a:bodyPr/>
        <a:lstStyle/>
        <a:p>
          <a:endParaRPr lang="en-US"/>
        </a:p>
      </dgm:t>
    </dgm:pt>
    <dgm:pt modelId="{611CA44D-366E-4113-A87E-6DEB2F45BF72}" type="pres">
      <dgm:prSet presAssocID="{7FA7CDEE-424D-4420-80DF-10EB72C4DFA6}" presName="node" presStyleLbl="node1" presStyleIdx="3" presStyleCnt="6" custScaleX="137789" custScaleY="78475" custRadScaleRad="106033" custRadScaleInc="27372">
        <dgm:presLayoutVars>
          <dgm:bulletEnabled val="1"/>
        </dgm:presLayoutVars>
      </dgm:prSet>
      <dgm:spPr/>
      <dgm:t>
        <a:bodyPr/>
        <a:lstStyle/>
        <a:p>
          <a:endParaRPr lang="en-US"/>
        </a:p>
      </dgm:t>
    </dgm:pt>
    <dgm:pt modelId="{0984AD5B-F0E6-4130-9156-052983999F7C}" type="pres">
      <dgm:prSet presAssocID="{ADD06103-6A53-43AC-BECB-C5BBA6220B11}" presName="parTrans" presStyleLbl="bgSibTrans2D1" presStyleIdx="4" presStyleCnt="6"/>
      <dgm:spPr/>
      <dgm:t>
        <a:bodyPr/>
        <a:lstStyle/>
        <a:p>
          <a:endParaRPr lang="en-US"/>
        </a:p>
      </dgm:t>
    </dgm:pt>
    <dgm:pt modelId="{035C034A-8B55-4948-A05A-8EA398D1BEB2}" type="pres">
      <dgm:prSet presAssocID="{6ACB6031-17A1-44EB-8661-BE1B31934217}" presName="node" presStyleLbl="node1" presStyleIdx="4" presStyleCnt="6" custRadScaleRad="102655" custRadScaleInc="19629">
        <dgm:presLayoutVars>
          <dgm:bulletEnabled val="1"/>
        </dgm:presLayoutVars>
      </dgm:prSet>
      <dgm:spPr/>
      <dgm:t>
        <a:bodyPr/>
        <a:lstStyle/>
        <a:p>
          <a:endParaRPr lang="en-US"/>
        </a:p>
      </dgm:t>
    </dgm:pt>
    <dgm:pt modelId="{6F551912-F2AC-4F50-8C7E-C99A5A3CF1D7}" type="pres">
      <dgm:prSet presAssocID="{2EB62494-082B-44D5-A5E4-4D4915A59654}" presName="parTrans" presStyleLbl="bgSibTrans2D1" presStyleIdx="5" presStyleCnt="6"/>
      <dgm:spPr/>
      <dgm:t>
        <a:bodyPr/>
        <a:lstStyle/>
        <a:p>
          <a:endParaRPr lang="en-US"/>
        </a:p>
      </dgm:t>
    </dgm:pt>
    <dgm:pt modelId="{85476ACD-72E4-4CB5-B6BE-27E740FA81D2}" type="pres">
      <dgm:prSet presAssocID="{15A6B48A-A42C-47A0-9535-595ED8DD0D7B}" presName="node" presStyleLbl="node1" presStyleIdx="5" presStyleCnt="6">
        <dgm:presLayoutVars>
          <dgm:bulletEnabled val="1"/>
        </dgm:presLayoutVars>
      </dgm:prSet>
      <dgm:spPr/>
      <dgm:t>
        <a:bodyPr/>
        <a:lstStyle/>
        <a:p>
          <a:endParaRPr lang="en-US"/>
        </a:p>
      </dgm:t>
    </dgm:pt>
  </dgm:ptLst>
  <dgm:cxnLst>
    <dgm:cxn modelId="{14A3E182-62C6-436D-9F44-7125E8826D9F}" type="presOf" srcId="{6ACB6031-17A1-44EB-8661-BE1B31934217}" destId="{035C034A-8B55-4948-A05A-8EA398D1BEB2}" srcOrd="0" destOrd="0" presId="urn:microsoft.com/office/officeart/2005/8/layout/radial4"/>
    <dgm:cxn modelId="{C85739A2-B091-464B-BFBD-12DA2AEA475B}" type="presOf" srcId="{15A6B48A-A42C-47A0-9535-595ED8DD0D7B}" destId="{85476ACD-72E4-4CB5-B6BE-27E740FA81D2}" srcOrd="0" destOrd="0" presId="urn:microsoft.com/office/officeart/2005/8/layout/radial4"/>
    <dgm:cxn modelId="{1323433D-341D-4401-AD2E-B4470731B226}" type="presOf" srcId="{BA528479-D5D2-4494-A4C2-188C72EFC3BF}" destId="{4F6F211F-D861-43AC-9093-A5D8143F6881}" srcOrd="0" destOrd="0" presId="urn:microsoft.com/office/officeart/2005/8/layout/radial4"/>
    <dgm:cxn modelId="{56744DA7-50BD-47F1-9825-26A291297A6A}" type="presOf" srcId="{B6D085EE-FCCC-4A34-81B2-DE245367F1F0}" destId="{5BFBF5DE-0A48-4D93-9B6B-E5099A86CD73}" srcOrd="0" destOrd="0" presId="urn:microsoft.com/office/officeart/2005/8/layout/radial4"/>
    <dgm:cxn modelId="{E748474A-13A9-4F79-8437-561740F884C8}" type="presOf" srcId="{32A7F7B0-841A-441B-A4EB-78D78A6A891A}" destId="{8AC020EB-2CD4-4AF2-A4AC-A1E003909F14}" srcOrd="0" destOrd="0" presId="urn:microsoft.com/office/officeart/2005/8/layout/radial4"/>
    <dgm:cxn modelId="{9E7378BF-8CAE-4CAF-95E0-95DDF3E26CCB}" type="presOf" srcId="{7FA7CDEE-424D-4420-80DF-10EB72C4DFA6}" destId="{611CA44D-366E-4113-A87E-6DEB2F45BF72}" srcOrd="0" destOrd="0" presId="urn:microsoft.com/office/officeart/2005/8/layout/radial4"/>
    <dgm:cxn modelId="{DCF54B4D-C183-47F8-ADBA-AC00E43BDF99}" type="presOf" srcId="{ADE973F7-ACFF-4CD9-AE1F-223DFFC431EC}" destId="{F5A03198-1EA1-42B7-A82C-3C7F8E8D0A6A}" srcOrd="0" destOrd="0" presId="urn:microsoft.com/office/officeart/2005/8/layout/radial4"/>
    <dgm:cxn modelId="{FE7CC502-619A-4A71-93F3-ABD5B7933FB4}" type="presOf" srcId="{2EB62494-082B-44D5-A5E4-4D4915A59654}" destId="{6F551912-F2AC-4F50-8C7E-C99A5A3CF1D7}" srcOrd="0" destOrd="0" presId="urn:microsoft.com/office/officeart/2005/8/layout/radial4"/>
    <dgm:cxn modelId="{D2E695FB-6D1D-4908-B682-CC37ACC5A4A0}" srcId="{0E9F3339-D936-4B27-ADC4-4A4B172EF52D}" destId="{6ACB6031-17A1-44EB-8661-BE1B31934217}" srcOrd="4" destOrd="0" parTransId="{ADD06103-6A53-43AC-BECB-C5BBA6220B11}" sibTransId="{75D30FD3-0966-4797-B0A1-80401F0DAAC7}"/>
    <dgm:cxn modelId="{4453C5E5-06CE-4479-B0D3-353EE77A9514}" srcId="{0E9F3339-D936-4B27-ADC4-4A4B172EF52D}" destId="{BA528479-D5D2-4494-A4C2-188C72EFC3BF}" srcOrd="2" destOrd="0" parTransId="{F210D381-33FF-4C27-9E0A-7592EDA7A2A4}" sibTransId="{8EE6CADE-140A-4667-A4DB-290E7DFE7DA7}"/>
    <dgm:cxn modelId="{FD8EC188-AC05-4655-9963-7EC6520466FA}" type="presOf" srcId="{ADD06103-6A53-43AC-BECB-C5BBA6220B11}" destId="{0984AD5B-F0E6-4130-9156-052983999F7C}" srcOrd="0" destOrd="0" presId="urn:microsoft.com/office/officeart/2005/8/layout/radial4"/>
    <dgm:cxn modelId="{FEC3C979-B9CC-4A53-A6DE-AFAC8EBBAB38}" type="presOf" srcId="{D5CD5A1D-D187-4EF7-B681-EE78ACC31B01}" destId="{1F4B3D67-3AC0-400D-ABB8-8FCC482F60EA}" srcOrd="0" destOrd="0" presId="urn:microsoft.com/office/officeart/2005/8/layout/radial4"/>
    <dgm:cxn modelId="{F0F4652B-A5A3-4ADC-B2BF-98A269C9F0B7}" type="presOf" srcId="{C24B25F1-B2FD-4AE2-A251-1AFF96058BAA}" destId="{3C02A935-9A15-41BA-8807-68C0817CF6E8}" srcOrd="0" destOrd="0" presId="urn:microsoft.com/office/officeart/2005/8/layout/radial4"/>
    <dgm:cxn modelId="{45ED1B68-AF0E-432D-844B-823EE89AAC11}" srcId="{0E9F3339-D936-4B27-ADC4-4A4B172EF52D}" destId="{15A6B48A-A42C-47A0-9535-595ED8DD0D7B}" srcOrd="5" destOrd="0" parTransId="{2EB62494-082B-44D5-A5E4-4D4915A59654}" sibTransId="{2212F016-AF48-4486-8022-59CC2E0ED75C}"/>
    <dgm:cxn modelId="{8650B5E5-63E5-458E-A89B-5A77B798C753}" srcId="{0E9F3339-D936-4B27-ADC4-4A4B172EF52D}" destId="{D5CD5A1D-D187-4EF7-B681-EE78ACC31B01}" srcOrd="0" destOrd="0" parTransId="{ADE973F7-ACFF-4CD9-AE1F-223DFFC431EC}" sibTransId="{3B02F6BA-7226-4AEB-955B-7F35C1471ADE}"/>
    <dgm:cxn modelId="{0AE21C76-99E7-42AA-A948-882DF6A7166B}" type="presOf" srcId="{A3C380C9-8C2E-4E3C-BFA4-6B4CF0A31817}" destId="{FFA4307D-7F88-40D8-A0F8-55120DDC2B4A}" srcOrd="0" destOrd="0" presId="urn:microsoft.com/office/officeart/2005/8/layout/radial4"/>
    <dgm:cxn modelId="{3CFA1599-1F15-4C0E-A9FD-D4C009917E52}" srcId="{32A7F7B0-841A-441B-A4EB-78D78A6A891A}" destId="{0E9F3339-D936-4B27-ADC4-4A4B172EF52D}" srcOrd="0" destOrd="0" parTransId="{17CACBD7-FA7D-4C6B-B3EC-5DD9FAD9247B}" sibTransId="{A09B2BB6-2508-4D00-B11B-6685C9C9C61E}"/>
    <dgm:cxn modelId="{4A706DB3-1494-48D8-8807-46B4FADCEEFB}" type="presOf" srcId="{F210D381-33FF-4C27-9E0A-7592EDA7A2A4}" destId="{CF1670CA-D399-4903-A1B7-C1F18FAD8A26}" srcOrd="0" destOrd="0" presId="urn:microsoft.com/office/officeart/2005/8/layout/radial4"/>
    <dgm:cxn modelId="{1AF6ECCB-8413-46AA-B7A7-999879071324}" srcId="{0E9F3339-D936-4B27-ADC4-4A4B172EF52D}" destId="{7FA7CDEE-424D-4420-80DF-10EB72C4DFA6}" srcOrd="3" destOrd="0" parTransId="{B6D085EE-FCCC-4A34-81B2-DE245367F1F0}" sibTransId="{5E6EEE8B-24A5-41AA-9DF5-7B8DC3F0879C}"/>
    <dgm:cxn modelId="{51C48B30-11DD-4232-B3A3-8AC6A5D28689}" type="presOf" srcId="{0E9F3339-D936-4B27-ADC4-4A4B172EF52D}" destId="{6039F18F-7EA2-46E8-BCF3-1E8819BE9BF8}" srcOrd="0" destOrd="0" presId="urn:microsoft.com/office/officeart/2005/8/layout/radial4"/>
    <dgm:cxn modelId="{C80BBB23-DEE5-4361-8F95-D51CAC60463F}" srcId="{0E9F3339-D936-4B27-ADC4-4A4B172EF52D}" destId="{A3C380C9-8C2E-4E3C-BFA4-6B4CF0A31817}" srcOrd="1" destOrd="0" parTransId="{C24B25F1-B2FD-4AE2-A251-1AFF96058BAA}" sibTransId="{A1B0A69C-35ED-49EA-BFB3-F313362ACF75}"/>
    <dgm:cxn modelId="{DF94A372-326B-422A-8089-FD1294025F25}" type="presParOf" srcId="{8AC020EB-2CD4-4AF2-A4AC-A1E003909F14}" destId="{6039F18F-7EA2-46E8-BCF3-1E8819BE9BF8}" srcOrd="0" destOrd="0" presId="urn:microsoft.com/office/officeart/2005/8/layout/radial4"/>
    <dgm:cxn modelId="{9C457F40-8E1C-4F5B-8749-AC91C2D08C78}" type="presParOf" srcId="{8AC020EB-2CD4-4AF2-A4AC-A1E003909F14}" destId="{F5A03198-1EA1-42B7-A82C-3C7F8E8D0A6A}" srcOrd="1" destOrd="0" presId="urn:microsoft.com/office/officeart/2005/8/layout/radial4"/>
    <dgm:cxn modelId="{FC608FD5-7F38-4CA5-9631-1AE9703C84B2}" type="presParOf" srcId="{8AC020EB-2CD4-4AF2-A4AC-A1E003909F14}" destId="{1F4B3D67-3AC0-400D-ABB8-8FCC482F60EA}" srcOrd="2" destOrd="0" presId="urn:microsoft.com/office/officeart/2005/8/layout/radial4"/>
    <dgm:cxn modelId="{BA73D572-BBEF-4AE6-AF5A-D10356B2EDE4}" type="presParOf" srcId="{8AC020EB-2CD4-4AF2-A4AC-A1E003909F14}" destId="{3C02A935-9A15-41BA-8807-68C0817CF6E8}" srcOrd="3" destOrd="0" presId="urn:microsoft.com/office/officeart/2005/8/layout/radial4"/>
    <dgm:cxn modelId="{F2592718-5490-425D-AB26-5BF620429877}" type="presParOf" srcId="{8AC020EB-2CD4-4AF2-A4AC-A1E003909F14}" destId="{FFA4307D-7F88-40D8-A0F8-55120DDC2B4A}" srcOrd="4" destOrd="0" presId="urn:microsoft.com/office/officeart/2005/8/layout/radial4"/>
    <dgm:cxn modelId="{83A6CB8D-99C1-4A1C-A3E7-9AEE50EF6700}" type="presParOf" srcId="{8AC020EB-2CD4-4AF2-A4AC-A1E003909F14}" destId="{CF1670CA-D399-4903-A1B7-C1F18FAD8A26}" srcOrd="5" destOrd="0" presId="urn:microsoft.com/office/officeart/2005/8/layout/radial4"/>
    <dgm:cxn modelId="{8EDE292B-D2F0-4EFE-AB1F-FFD987403BB8}" type="presParOf" srcId="{8AC020EB-2CD4-4AF2-A4AC-A1E003909F14}" destId="{4F6F211F-D861-43AC-9093-A5D8143F6881}" srcOrd="6" destOrd="0" presId="urn:microsoft.com/office/officeart/2005/8/layout/radial4"/>
    <dgm:cxn modelId="{5436F9FC-68D3-4321-96D3-5F19F9366FEF}" type="presParOf" srcId="{8AC020EB-2CD4-4AF2-A4AC-A1E003909F14}" destId="{5BFBF5DE-0A48-4D93-9B6B-E5099A86CD73}" srcOrd="7" destOrd="0" presId="urn:microsoft.com/office/officeart/2005/8/layout/radial4"/>
    <dgm:cxn modelId="{9449F906-87F9-4325-8E84-0DC4A8B01869}" type="presParOf" srcId="{8AC020EB-2CD4-4AF2-A4AC-A1E003909F14}" destId="{611CA44D-366E-4113-A87E-6DEB2F45BF72}" srcOrd="8" destOrd="0" presId="urn:microsoft.com/office/officeart/2005/8/layout/radial4"/>
    <dgm:cxn modelId="{01EB6C65-9303-4CF0-B25A-040B7BAC5C1B}" type="presParOf" srcId="{8AC020EB-2CD4-4AF2-A4AC-A1E003909F14}" destId="{0984AD5B-F0E6-4130-9156-052983999F7C}" srcOrd="9" destOrd="0" presId="urn:microsoft.com/office/officeart/2005/8/layout/radial4"/>
    <dgm:cxn modelId="{C0668DC4-A0EF-4ED1-B034-25F3E278EB6D}" type="presParOf" srcId="{8AC020EB-2CD4-4AF2-A4AC-A1E003909F14}" destId="{035C034A-8B55-4948-A05A-8EA398D1BEB2}" srcOrd="10" destOrd="0" presId="urn:microsoft.com/office/officeart/2005/8/layout/radial4"/>
    <dgm:cxn modelId="{C288AE9A-2CAD-4CDC-B82F-5B79BDCFD665}" type="presParOf" srcId="{8AC020EB-2CD4-4AF2-A4AC-A1E003909F14}" destId="{6F551912-F2AC-4F50-8C7E-C99A5A3CF1D7}" srcOrd="11" destOrd="0" presId="urn:microsoft.com/office/officeart/2005/8/layout/radial4"/>
    <dgm:cxn modelId="{4C04A84F-5AD3-4CAA-8DBE-9EAD0518DC38}" type="presParOf" srcId="{8AC020EB-2CD4-4AF2-A4AC-A1E003909F14}" destId="{85476ACD-72E4-4CB5-B6BE-27E740FA81D2}"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811D4-B474-401E-9906-6F871AC906AE}"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30D858C5-7673-4B19-AB85-57652279E6FA}">
      <dgm:prSet phldrT="[Text]" custT="1"/>
      <dgm:spPr/>
      <dgm:t>
        <a:bodyPr/>
        <a:lstStyle/>
        <a:p>
          <a:r>
            <a:rPr lang="en-US" sz="1600" dirty="0">
              <a:latin typeface="Century Gothic" panose="020B0502020202020204" pitchFamily="34" charset="0"/>
            </a:rPr>
            <a:t>Registration &amp; Licensing</a:t>
          </a:r>
        </a:p>
      </dgm:t>
    </dgm:pt>
    <dgm:pt modelId="{A170E589-3F40-4E43-B2C5-C7959A20F9F6}" type="parTrans" cxnId="{47C830C7-E69E-48E3-9066-EA637AF18E24}">
      <dgm:prSet custT="1"/>
      <dgm:spPr/>
      <dgm:t>
        <a:bodyPr/>
        <a:lstStyle/>
        <a:p>
          <a:endParaRPr lang="en-US" sz="1600">
            <a:latin typeface="Century Gothic" panose="020B0502020202020204" pitchFamily="34" charset="0"/>
          </a:endParaRPr>
        </a:p>
      </dgm:t>
    </dgm:pt>
    <dgm:pt modelId="{D90F4197-B796-4E38-91AD-0474659B1485}" type="sibTrans" cxnId="{47C830C7-E69E-48E3-9066-EA637AF18E24}">
      <dgm:prSet/>
      <dgm:spPr/>
      <dgm:t>
        <a:bodyPr/>
        <a:lstStyle/>
        <a:p>
          <a:endParaRPr lang="en-US" sz="2400">
            <a:latin typeface="Century Gothic" panose="020B0502020202020204" pitchFamily="34" charset="0"/>
          </a:endParaRPr>
        </a:p>
      </dgm:t>
    </dgm:pt>
    <dgm:pt modelId="{A7E12C75-9D1C-45BA-BD5F-A66BB951E731}">
      <dgm:prSet phldrT="[Text]" custT="1"/>
      <dgm:spPr/>
      <dgm:t>
        <a:bodyPr/>
        <a:lstStyle/>
        <a:p>
          <a:r>
            <a:rPr lang="en-US" sz="1800" dirty="0" smtClean="0">
              <a:latin typeface="Century Gothic" panose="020B0502020202020204" pitchFamily="34" charset="0"/>
            </a:rPr>
            <a:t>IT</a:t>
          </a:r>
          <a:endParaRPr lang="en-US" sz="1800" dirty="0">
            <a:latin typeface="Century Gothic" panose="020B0502020202020204" pitchFamily="34" charset="0"/>
          </a:endParaRPr>
        </a:p>
      </dgm:t>
    </dgm:pt>
    <dgm:pt modelId="{24E2DAB7-7269-4F11-BD30-C6AAA3DDF944}" type="parTrans" cxnId="{C9B2359B-00F5-4B3C-A8EC-A7089C92F077}">
      <dgm:prSet custT="1"/>
      <dgm:spPr/>
      <dgm:t>
        <a:bodyPr/>
        <a:lstStyle/>
        <a:p>
          <a:endParaRPr lang="en-US" sz="1600">
            <a:latin typeface="Century Gothic" panose="020B0502020202020204" pitchFamily="34" charset="0"/>
          </a:endParaRPr>
        </a:p>
      </dgm:t>
    </dgm:pt>
    <dgm:pt modelId="{28557EB7-2BD9-4BFC-B449-E2659286D260}" type="sibTrans" cxnId="{C9B2359B-00F5-4B3C-A8EC-A7089C92F077}">
      <dgm:prSet/>
      <dgm:spPr/>
      <dgm:t>
        <a:bodyPr/>
        <a:lstStyle/>
        <a:p>
          <a:endParaRPr lang="en-US" sz="2400">
            <a:latin typeface="Century Gothic" panose="020B0502020202020204" pitchFamily="34" charset="0"/>
          </a:endParaRPr>
        </a:p>
      </dgm:t>
    </dgm:pt>
    <dgm:pt modelId="{7D0F660E-520A-4B88-BD36-A1CBBA91AA1D}">
      <dgm:prSet phldrT="[Text]" custT="1"/>
      <dgm:spPr/>
      <dgm:t>
        <a:bodyPr/>
        <a:lstStyle/>
        <a:p>
          <a:r>
            <a:rPr lang="en-US" sz="1600" dirty="0">
              <a:latin typeface="Century Gothic" panose="020B0502020202020204" pitchFamily="34" charset="0"/>
            </a:rPr>
            <a:t>Human Resources</a:t>
          </a:r>
        </a:p>
      </dgm:t>
    </dgm:pt>
    <dgm:pt modelId="{82592E0F-FDA3-4D04-AA59-2D0E82EE2A3E}" type="parTrans" cxnId="{F786D3E0-B0A0-4DDF-AEFC-1DFC6B1DB508}">
      <dgm:prSet custT="1"/>
      <dgm:spPr/>
      <dgm:t>
        <a:bodyPr/>
        <a:lstStyle/>
        <a:p>
          <a:endParaRPr lang="en-US" sz="1600">
            <a:latin typeface="Century Gothic" panose="020B0502020202020204" pitchFamily="34" charset="0"/>
          </a:endParaRPr>
        </a:p>
      </dgm:t>
    </dgm:pt>
    <dgm:pt modelId="{F29509F3-8782-4704-85B4-AF0F48761F4A}" type="sibTrans" cxnId="{F786D3E0-B0A0-4DDF-AEFC-1DFC6B1DB508}">
      <dgm:prSet/>
      <dgm:spPr/>
      <dgm:t>
        <a:bodyPr/>
        <a:lstStyle/>
        <a:p>
          <a:endParaRPr lang="en-US" sz="2400">
            <a:latin typeface="Century Gothic" panose="020B0502020202020204" pitchFamily="34" charset="0"/>
          </a:endParaRPr>
        </a:p>
      </dgm:t>
    </dgm:pt>
    <dgm:pt modelId="{94C6E314-71C2-4E52-8C9A-6363672BC7CE}">
      <dgm:prSet phldrT="[Text]" custT="1"/>
      <dgm:spPr/>
      <dgm:t>
        <a:bodyPr/>
        <a:lstStyle/>
        <a:p>
          <a:r>
            <a:rPr lang="en-US" sz="1600" dirty="0">
              <a:latin typeface="Century Gothic" panose="020B0502020202020204" pitchFamily="34" charset="0"/>
            </a:rPr>
            <a:t>Finance</a:t>
          </a:r>
        </a:p>
      </dgm:t>
    </dgm:pt>
    <dgm:pt modelId="{B7B64306-8CBA-4B39-9C1F-C9A250F95BCC}" type="parTrans" cxnId="{437DFC74-55A2-40C1-91B3-1572CCB35645}">
      <dgm:prSet custT="1"/>
      <dgm:spPr/>
      <dgm:t>
        <a:bodyPr/>
        <a:lstStyle/>
        <a:p>
          <a:endParaRPr lang="en-US" sz="1600">
            <a:latin typeface="Century Gothic" panose="020B0502020202020204" pitchFamily="34" charset="0"/>
          </a:endParaRPr>
        </a:p>
      </dgm:t>
    </dgm:pt>
    <dgm:pt modelId="{0CC7598C-3B5D-4829-A3F0-3810428000FC}" type="sibTrans" cxnId="{437DFC74-55A2-40C1-91B3-1572CCB35645}">
      <dgm:prSet/>
      <dgm:spPr/>
      <dgm:t>
        <a:bodyPr/>
        <a:lstStyle/>
        <a:p>
          <a:endParaRPr lang="en-US" sz="2400">
            <a:latin typeface="Century Gothic" panose="020B0502020202020204" pitchFamily="34" charset="0"/>
          </a:endParaRPr>
        </a:p>
      </dgm:t>
    </dgm:pt>
    <dgm:pt modelId="{75ADEEAE-33C1-4C36-A134-E6767EA6C94B}">
      <dgm:prSet phldrT="[Text]" custT="1"/>
      <dgm:spPr/>
      <dgm:t>
        <a:bodyPr/>
        <a:lstStyle/>
        <a:p>
          <a:r>
            <a:rPr lang="en-US" sz="1600" dirty="0">
              <a:latin typeface="Century Gothic" panose="020B0502020202020204" pitchFamily="34" charset="0"/>
            </a:rPr>
            <a:t>Procurement</a:t>
          </a:r>
        </a:p>
      </dgm:t>
    </dgm:pt>
    <dgm:pt modelId="{EB35D889-2A00-4971-8FAC-022E2DDA35E7}" type="parTrans" cxnId="{7C325915-83BD-4A7A-931A-1ACC8FF42AC3}">
      <dgm:prSet custT="1"/>
      <dgm:spPr/>
      <dgm:t>
        <a:bodyPr/>
        <a:lstStyle/>
        <a:p>
          <a:endParaRPr lang="en-US" sz="1600">
            <a:latin typeface="Century Gothic" panose="020B0502020202020204" pitchFamily="34" charset="0"/>
          </a:endParaRPr>
        </a:p>
      </dgm:t>
    </dgm:pt>
    <dgm:pt modelId="{2547DBB1-5EE4-498B-873D-D317A20964BE}" type="sibTrans" cxnId="{7C325915-83BD-4A7A-931A-1ACC8FF42AC3}">
      <dgm:prSet/>
      <dgm:spPr/>
      <dgm:t>
        <a:bodyPr/>
        <a:lstStyle/>
        <a:p>
          <a:endParaRPr lang="en-US" sz="2400">
            <a:latin typeface="Century Gothic" panose="020B0502020202020204" pitchFamily="34" charset="0"/>
          </a:endParaRPr>
        </a:p>
      </dgm:t>
    </dgm:pt>
    <dgm:pt modelId="{6401FAC4-BA8A-41C5-8F8F-B4B9EB3501FE}">
      <dgm:prSet phldrT="[Text]" custT="1"/>
      <dgm:spPr/>
      <dgm:t>
        <a:bodyPr/>
        <a:lstStyle/>
        <a:p>
          <a:r>
            <a:rPr lang="en-US" sz="1600" dirty="0">
              <a:latin typeface="Century Gothic" panose="020B0502020202020204" pitchFamily="34" charset="0"/>
            </a:rPr>
            <a:t>Compliance</a:t>
          </a:r>
        </a:p>
      </dgm:t>
    </dgm:pt>
    <dgm:pt modelId="{A3A32823-DA9E-4BB9-9251-6DF4381C7AE1}" type="parTrans" cxnId="{8EBE2E82-D40F-46EA-BB40-E2F469FA63F2}">
      <dgm:prSet custT="1"/>
      <dgm:spPr/>
      <dgm:t>
        <a:bodyPr/>
        <a:lstStyle/>
        <a:p>
          <a:endParaRPr lang="en-US" sz="1600">
            <a:latin typeface="Century Gothic" panose="020B0502020202020204" pitchFamily="34" charset="0"/>
          </a:endParaRPr>
        </a:p>
      </dgm:t>
    </dgm:pt>
    <dgm:pt modelId="{F89E0522-21E9-46E3-B095-A8863AE2C50A}" type="sibTrans" cxnId="{8EBE2E82-D40F-46EA-BB40-E2F469FA63F2}">
      <dgm:prSet/>
      <dgm:spPr/>
      <dgm:t>
        <a:bodyPr/>
        <a:lstStyle/>
        <a:p>
          <a:endParaRPr lang="en-US" sz="2400">
            <a:latin typeface="Century Gothic" panose="020B0502020202020204" pitchFamily="34" charset="0"/>
          </a:endParaRPr>
        </a:p>
      </dgm:t>
    </dgm:pt>
    <dgm:pt modelId="{61B5C66B-617C-4921-B3A6-28C0747D9B72}">
      <dgm:prSet phldrT="[Text]" custT="1"/>
      <dgm:spPr/>
      <dgm:t>
        <a:bodyPr/>
        <a:lstStyle/>
        <a:p>
          <a:r>
            <a:rPr lang="en-US" sz="1600">
              <a:latin typeface="Century Gothic" panose="020B0502020202020204" pitchFamily="34" charset="0"/>
            </a:rPr>
            <a:t>Legal </a:t>
          </a:r>
          <a:r>
            <a:rPr lang="en-US" sz="1600" dirty="0">
              <a:latin typeface="Century Gothic" panose="020B0502020202020204" pitchFamily="34" charset="0"/>
            </a:rPr>
            <a:t>Services</a:t>
          </a:r>
        </a:p>
      </dgm:t>
    </dgm:pt>
    <dgm:pt modelId="{BD404128-A5FE-49C0-87CF-D749CF2811A1}" type="parTrans" cxnId="{DDCBCD40-5DB9-4B52-9ACC-C6DECC1141DC}">
      <dgm:prSet/>
      <dgm:spPr/>
      <dgm:t>
        <a:bodyPr/>
        <a:lstStyle/>
        <a:p>
          <a:endParaRPr lang="en-US"/>
        </a:p>
      </dgm:t>
    </dgm:pt>
    <dgm:pt modelId="{7B265AC5-43BB-46C7-A775-5CA112C2F320}" type="sibTrans" cxnId="{DDCBCD40-5DB9-4B52-9ACC-C6DECC1141DC}">
      <dgm:prSet/>
      <dgm:spPr/>
      <dgm:t>
        <a:bodyPr/>
        <a:lstStyle/>
        <a:p>
          <a:endParaRPr lang="en-US"/>
        </a:p>
      </dgm:t>
    </dgm:pt>
    <dgm:pt modelId="{C7ED43BC-3C79-4ACA-9556-E0326B9F7577}">
      <dgm:prSet phldrT="[Text]" custT="1"/>
      <dgm:spPr>
        <a:blipFill rotWithShape="0">
          <a:blip xmlns:r="http://schemas.openxmlformats.org/officeDocument/2006/relationships" r:embed="rId1"/>
          <a:stretch>
            <a:fillRect/>
          </a:stretch>
        </a:blipFill>
      </dgm:spPr>
      <dgm:t>
        <a:bodyPr/>
        <a:lstStyle/>
        <a:p>
          <a:endParaRPr lang="en-US" sz="4800" dirty="0">
            <a:latin typeface="Century Gothic" panose="020B0502020202020204" pitchFamily="34" charset="0"/>
          </a:endParaRPr>
        </a:p>
      </dgm:t>
    </dgm:pt>
    <dgm:pt modelId="{D4B5E3BC-F61F-46F0-8A07-E60F5BDA4605}" type="sibTrans" cxnId="{0E877F65-88F4-4383-A717-C0035F59BC4C}">
      <dgm:prSet/>
      <dgm:spPr/>
      <dgm:t>
        <a:bodyPr/>
        <a:lstStyle/>
        <a:p>
          <a:endParaRPr lang="en-US" sz="2400">
            <a:latin typeface="Century Gothic" panose="020B0502020202020204" pitchFamily="34" charset="0"/>
          </a:endParaRPr>
        </a:p>
      </dgm:t>
    </dgm:pt>
    <dgm:pt modelId="{3F31204F-EEC2-46B7-8531-345D4535478E}" type="parTrans" cxnId="{0E877F65-88F4-4383-A717-C0035F59BC4C}">
      <dgm:prSet/>
      <dgm:spPr/>
      <dgm:t>
        <a:bodyPr/>
        <a:lstStyle/>
        <a:p>
          <a:endParaRPr lang="en-US" sz="2400">
            <a:latin typeface="Century Gothic" panose="020B0502020202020204" pitchFamily="34" charset="0"/>
          </a:endParaRPr>
        </a:p>
      </dgm:t>
    </dgm:pt>
    <dgm:pt modelId="{79EBC79D-9A54-4D47-AB08-C5947AD17A19}">
      <dgm:prSet phldrT="[Text]" custT="1"/>
      <dgm:spPr/>
      <dgm:t>
        <a:bodyPr/>
        <a:lstStyle/>
        <a:p>
          <a:r>
            <a:rPr lang="en-US" sz="1500" dirty="0">
              <a:latin typeface="Century Gothic" panose="020B0502020202020204" pitchFamily="34" charset="0"/>
            </a:rPr>
            <a:t>Administration</a:t>
          </a:r>
        </a:p>
      </dgm:t>
    </dgm:pt>
    <dgm:pt modelId="{C8F29CFE-6E9B-4428-99EF-DCB73452EBBB}" type="sibTrans" cxnId="{1E2E5D26-658B-4236-ABAC-3B506EA5C46C}">
      <dgm:prSet/>
      <dgm:spPr/>
      <dgm:t>
        <a:bodyPr/>
        <a:lstStyle/>
        <a:p>
          <a:endParaRPr lang="en-US" sz="2400">
            <a:latin typeface="Century Gothic" panose="020B0502020202020204" pitchFamily="34" charset="0"/>
          </a:endParaRPr>
        </a:p>
      </dgm:t>
    </dgm:pt>
    <dgm:pt modelId="{93C724AB-B1F9-4D64-8A51-357F1FFBBDAB}" type="parTrans" cxnId="{1E2E5D26-658B-4236-ABAC-3B506EA5C46C}">
      <dgm:prSet custT="1"/>
      <dgm:spPr/>
      <dgm:t>
        <a:bodyPr/>
        <a:lstStyle/>
        <a:p>
          <a:endParaRPr lang="en-US" sz="1600">
            <a:latin typeface="Century Gothic" panose="020B0502020202020204" pitchFamily="34" charset="0"/>
          </a:endParaRPr>
        </a:p>
      </dgm:t>
    </dgm:pt>
    <dgm:pt modelId="{01DF59DE-12CF-42D1-91BB-905233334015}" type="pres">
      <dgm:prSet presAssocID="{33E811D4-B474-401E-9906-6F871AC906AE}" presName="Name0" presStyleCnt="0">
        <dgm:presLayoutVars>
          <dgm:chMax val="1"/>
          <dgm:dir/>
          <dgm:animLvl val="ctr"/>
          <dgm:resizeHandles val="exact"/>
        </dgm:presLayoutVars>
      </dgm:prSet>
      <dgm:spPr/>
      <dgm:t>
        <a:bodyPr/>
        <a:lstStyle/>
        <a:p>
          <a:endParaRPr lang="en-US"/>
        </a:p>
      </dgm:t>
    </dgm:pt>
    <dgm:pt modelId="{779D34C9-F6CD-489B-9FAE-987A2B07F8B8}" type="pres">
      <dgm:prSet presAssocID="{C7ED43BC-3C79-4ACA-9556-E0326B9F7577}" presName="centerShape" presStyleLbl="node0" presStyleIdx="0" presStyleCnt="1" custScaleX="181404" custScaleY="171655"/>
      <dgm:spPr/>
      <dgm:t>
        <a:bodyPr/>
        <a:lstStyle/>
        <a:p>
          <a:endParaRPr lang="en-US"/>
        </a:p>
      </dgm:t>
    </dgm:pt>
    <dgm:pt modelId="{902094AD-9C76-4265-8E14-862EB788F045}" type="pres">
      <dgm:prSet presAssocID="{93C724AB-B1F9-4D64-8A51-357F1FFBBDAB}" presName="parTrans" presStyleLbl="sibTrans2D1" presStyleIdx="0" presStyleCnt="8"/>
      <dgm:spPr/>
      <dgm:t>
        <a:bodyPr/>
        <a:lstStyle/>
        <a:p>
          <a:endParaRPr lang="en-US"/>
        </a:p>
      </dgm:t>
    </dgm:pt>
    <dgm:pt modelId="{5D717C77-4838-43F9-B71A-F915D1F0829D}" type="pres">
      <dgm:prSet presAssocID="{93C724AB-B1F9-4D64-8A51-357F1FFBBDAB}" presName="connectorText" presStyleLbl="sibTrans2D1" presStyleIdx="0" presStyleCnt="8"/>
      <dgm:spPr/>
      <dgm:t>
        <a:bodyPr/>
        <a:lstStyle/>
        <a:p>
          <a:endParaRPr lang="en-US"/>
        </a:p>
      </dgm:t>
    </dgm:pt>
    <dgm:pt modelId="{530AB049-4742-4A90-9358-09CAD32436AD}" type="pres">
      <dgm:prSet presAssocID="{79EBC79D-9A54-4D47-AB08-C5947AD17A19}" presName="node" presStyleLbl="node1" presStyleIdx="0" presStyleCnt="8" custScaleX="178604" custRadScaleRad="97860" custRadScaleInc="16953">
        <dgm:presLayoutVars>
          <dgm:bulletEnabled val="1"/>
        </dgm:presLayoutVars>
      </dgm:prSet>
      <dgm:spPr/>
      <dgm:t>
        <a:bodyPr/>
        <a:lstStyle/>
        <a:p>
          <a:endParaRPr lang="en-US"/>
        </a:p>
      </dgm:t>
    </dgm:pt>
    <dgm:pt modelId="{91FFA562-BD9F-4A65-9B50-AC755D4A3B80}" type="pres">
      <dgm:prSet presAssocID="{A170E589-3F40-4E43-B2C5-C7959A20F9F6}" presName="parTrans" presStyleLbl="sibTrans2D1" presStyleIdx="1" presStyleCnt="8"/>
      <dgm:spPr/>
      <dgm:t>
        <a:bodyPr/>
        <a:lstStyle/>
        <a:p>
          <a:endParaRPr lang="en-US"/>
        </a:p>
      </dgm:t>
    </dgm:pt>
    <dgm:pt modelId="{AB9BAB2B-A735-4A87-AEE9-721EB55A826B}" type="pres">
      <dgm:prSet presAssocID="{A170E589-3F40-4E43-B2C5-C7959A20F9F6}" presName="connectorText" presStyleLbl="sibTrans2D1" presStyleIdx="1" presStyleCnt="8"/>
      <dgm:spPr/>
      <dgm:t>
        <a:bodyPr/>
        <a:lstStyle/>
        <a:p>
          <a:endParaRPr lang="en-US"/>
        </a:p>
      </dgm:t>
    </dgm:pt>
    <dgm:pt modelId="{1EA45ACD-C8F2-4DDE-B3AE-B180EAA5D25D}" type="pres">
      <dgm:prSet presAssocID="{30D858C5-7673-4B19-AB85-57652279E6FA}" presName="node" presStyleLbl="node1" presStyleIdx="1" presStyleCnt="8" custScaleX="165268" custRadScaleRad="123426" custRadScaleInc="43821">
        <dgm:presLayoutVars>
          <dgm:bulletEnabled val="1"/>
        </dgm:presLayoutVars>
      </dgm:prSet>
      <dgm:spPr/>
      <dgm:t>
        <a:bodyPr/>
        <a:lstStyle/>
        <a:p>
          <a:endParaRPr lang="en-US"/>
        </a:p>
      </dgm:t>
    </dgm:pt>
    <dgm:pt modelId="{6FB81B70-7E09-423E-934B-4DC2310A8CCF}" type="pres">
      <dgm:prSet presAssocID="{24E2DAB7-7269-4F11-BD30-C6AAA3DDF944}" presName="parTrans" presStyleLbl="sibTrans2D1" presStyleIdx="2" presStyleCnt="8"/>
      <dgm:spPr/>
      <dgm:t>
        <a:bodyPr/>
        <a:lstStyle/>
        <a:p>
          <a:endParaRPr lang="en-US"/>
        </a:p>
      </dgm:t>
    </dgm:pt>
    <dgm:pt modelId="{CC43112F-07D8-4F9C-8624-396EEE16B051}" type="pres">
      <dgm:prSet presAssocID="{24E2DAB7-7269-4F11-BD30-C6AAA3DDF944}" presName="connectorText" presStyleLbl="sibTrans2D1" presStyleIdx="2" presStyleCnt="8"/>
      <dgm:spPr/>
      <dgm:t>
        <a:bodyPr/>
        <a:lstStyle/>
        <a:p>
          <a:endParaRPr lang="en-US"/>
        </a:p>
      </dgm:t>
    </dgm:pt>
    <dgm:pt modelId="{EBCFFB3C-DEF4-4B56-B170-7E0E54E016EA}" type="pres">
      <dgm:prSet presAssocID="{A7E12C75-9D1C-45BA-BD5F-A66BB951E731}" presName="node" presStyleLbl="node1" presStyleIdx="2" presStyleCnt="8" custScaleX="158980" custRadScaleRad="127481" custRadScaleInc="607">
        <dgm:presLayoutVars>
          <dgm:bulletEnabled val="1"/>
        </dgm:presLayoutVars>
      </dgm:prSet>
      <dgm:spPr/>
      <dgm:t>
        <a:bodyPr/>
        <a:lstStyle/>
        <a:p>
          <a:endParaRPr lang="en-US"/>
        </a:p>
      </dgm:t>
    </dgm:pt>
    <dgm:pt modelId="{CC993D67-2EAF-408E-9E61-9743520E301D}" type="pres">
      <dgm:prSet presAssocID="{BD404128-A5FE-49C0-87CF-D749CF2811A1}" presName="parTrans" presStyleLbl="sibTrans2D1" presStyleIdx="3" presStyleCnt="8"/>
      <dgm:spPr/>
      <dgm:t>
        <a:bodyPr/>
        <a:lstStyle/>
        <a:p>
          <a:endParaRPr lang="en-US"/>
        </a:p>
      </dgm:t>
    </dgm:pt>
    <dgm:pt modelId="{7DAC2C4C-0B91-49DF-8DCC-6593A17DD2B9}" type="pres">
      <dgm:prSet presAssocID="{BD404128-A5FE-49C0-87CF-D749CF2811A1}" presName="connectorText" presStyleLbl="sibTrans2D1" presStyleIdx="3" presStyleCnt="8"/>
      <dgm:spPr/>
      <dgm:t>
        <a:bodyPr/>
        <a:lstStyle/>
        <a:p>
          <a:endParaRPr lang="en-US"/>
        </a:p>
      </dgm:t>
    </dgm:pt>
    <dgm:pt modelId="{A5FDA02F-3500-4499-9CC8-2333AE05BBA9}" type="pres">
      <dgm:prSet presAssocID="{61B5C66B-617C-4921-B3A6-28C0747D9B72}" presName="node" presStyleLbl="node1" presStyleIdx="3" presStyleCnt="8" custScaleX="147977" custRadScaleRad="123252" custRadScaleInc="-47555">
        <dgm:presLayoutVars>
          <dgm:bulletEnabled val="1"/>
        </dgm:presLayoutVars>
      </dgm:prSet>
      <dgm:spPr/>
      <dgm:t>
        <a:bodyPr/>
        <a:lstStyle/>
        <a:p>
          <a:endParaRPr lang="en-US"/>
        </a:p>
      </dgm:t>
    </dgm:pt>
    <dgm:pt modelId="{468E75AA-D893-4ACB-B124-5B79C9CF6676}" type="pres">
      <dgm:prSet presAssocID="{82592E0F-FDA3-4D04-AA59-2D0E82EE2A3E}" presName="parTrans" presStyleLbl="sibTrans2D1" presStyleIdx="4" presStyleCnt="8"/>
      <dgm:spPr/>
      <dgm:t>
        <a:bodyPr/>
        <a:lstStyle/>
        <a:p>
          <a:endParaRPr lang="en-US"/>
        </a:p>
      </dgm:t>
    </dgm:pt>
    <dgm:pt modelId="{93A6C993-5391-4561-B28F-32C99C1132EA}" type="pres">
      <dgm:prSet presAssocID="{82592E0F-FDA3-4D04-AA59-2D0E82EE2A3E}" presName="connectorText" presStyleLbl="sibTrans2D1" presStyleIdx="4" presStyleCnt="8"/>
      <dgm:spPr/>
      <dgm:t>
        <a:bodyPr/>
        <a:lstStyle/>
        <a:p>
          <a:endParaRPr lang="en-US"/>
        </a:p>
      </dgm:t>
    </dgm:pt>
    <dgm:pt modelId="{F69961B2-8C5D-42E2-A6D6-EF83A260BB2B}" type="pres">
      <dgm:prSet presAssocID="{7D0F660E-520A-4B88-BD36-A1CBBA91AA1D}" presName="node" presStyleLbl="node1" presStyleIdx="4" presStyleCnt="8" custScaleX="174897" custRadScaleRad="104949" custRadScaleInc="-19309">
        <dgm:presLayoutVars>
          <dgm:bulletEnabled val="1"/>
        </dgm:presLayoutVars>
      </dgm:prSet>
      <dgm:spPr/>
      <dgm:t>
        <a:bodyPr/>
        <a:lstStyle/>
        <a:p>
          <a:endParaRPr lang="en-US"/>
        </a:p>
      </dgm:t>
    </dgm:pt>
    <dgm:pt modelId="{590AD01B-FFCC-466B-BD7F-8BE12D4F10BB}" type="pres">
      <dgm:prSet presAssocID="{B7B64306-8CBA-4B39-9C1F-C9A250F95BCC}" presName="parTrans" presStyleLbl="sibTrans2D1" presStyleIdx="5" presStyleCnt="8"/>
      <dgm:spPr/>
      <dgm:t>
        <a:bodyPr/>
        <a:lstStyle/>
        <a:p>
          <a:endParaRPr lang="en-US"/>
        </a:p>
      </dgm:t>
    </dgm:pt>
    <dgm:pt modelId="{52D3D9FB-6B70-4280-B3D3-CA6EDEF24D1B}" type="pres">
      <dgm:prSet presAssocID="{B7B64306-8CBA-4B39-9C1F-C9A250F95BCC}" presName="connectorText" presStyleLbl="sibTrans2D1" presStyleIdx="5" presStyleCnt="8"/>
      <dgm:spPr/>
      <dgm:t>
        <a:bodyPr/>
        <a:lstStyle/>
        <a:p>
          <a:endParaRPr lang="en-US"/>
        </a:p>
      </dgm:t>
    </dgm:pt>
    <dgm:pt modelId="{ACD737EB-762F-425A-896B-477B65B5F87E}" type="pres">
      <dgm:prSet presAssocID="{94C6E314-71C2-4E52-8C9A-6363672BC7CE}" presName="node" presStyleLbl="node1" presStyleIdx="5" presStyleCnt="8" custScaleX="154731" custRadScaleRad="125662" custRadScaleInc="41635">
        <dgm:presLayoutVars>
          <dgm:bulletEnabled val="1"/>
        </dgm:presLayoutVars>
      </dgm:prSet>
      <dgm:spPr/>
      <dgm:t>
        <a:bodyPr/>
        <a:lstStyle/>
        <a:p>
          <a:endParaRPr lang="en-US"/>
        </a:p>
      </dgm:t>
    </dgm:pt>
    <dgm:pt modelId="{5AE34D5A-7D76-44A2-912A-C803435FCD87}" type="pres">
      <dgm:prSet presAssocID="{EB35D889-2A00-4971-8FAC-022E2DDA35E7}" presName="parTrans" presStyleLbl="sibTrans2D1" presStyleIdx="6" presStyleCnt="8"/>
      <dgm:spPr/>
      <dgm:t>
        <a:bodyPr/>
        <a:lstStyle/>
        <a:p>
          <a:endParaRPr lang="en-US"/>
        </a:p>
      </dgm:t>
    </dgm:pt>
    <dgm:pt modelId="{63300705-4678-440F-A5D0-125E0473B92F}" type="pres">
      <dgm:prSet presAssocID="{EB35D889-2A00-4971-8FAC-022E2DDA35E7}" presName="connectorText" presStyleLbl="sibTrans2D1" presStyleIdx="6" presStyleCnt="8"/>
      <dgm:spPr/>
      <dgm:t>
        <a:bodyPr/>
        <a:lstStyle/>
        <a:p>
          <a:endParaRPr lang="en-US"/>
        </a:p>
      </dgm:t>
    </dgm:pt>
    <dgm:pt modelId="{E5261D0D-676D-4426-81F6-384A087ABA55}" type="pres">
      <dgm:prSet presAssocID="{75ADEEAE-33C1-4C36-A134-E6767EA6C94B}" presName="node" presStyleLbl="node1" presStyleIdx="6" presStyleCnt="8" custScaleX="165591" custRadScaleRad="124257" custRadScaleInc="19645">
        <dgm:presLayoutVars>
          <dgm:bulletEnabled val="1"/>
        </dgm:presLayoutVars>
      </dgm:prSet>
      <dgm:spPr/>
      <dgm:t>
        <a:bodyPr/>
        <a:lstStyle/>
        <a:p>
          <a:endParaRPr lang="en-US"/>
        </a:p>
      </dgm:t>
    </dgm:pt>
    <dgm:pt modelId="{70FEC2AF-586B-47B4-8170-235B6CAAFDE9}" type="pres">
      <dgm:prSet presAssocID="{A3A32823-DA9E-4BB9-9251-6DF4381C7AE1}" presName="parTrans" presStyleLbl="sibTrans2D1" presStyleIdx="7" presStyleCnt="8"/>
      <dgm:spPr/>
      <dgm:t>
        <a:bodyPr/>
        <a:lstStyle/>
        <a:p>
          <a:endParaRPr lang="en-US"/>
        </a:p>
      </dgm:t>
    </dgm:pt>
    <dgm:pt modelId="{7F73C0D6-8F02-421F-8545-A4166AB43C07}" type="pres">
      <dgm:prSet presAssocID="{A3A32823-DA9E-4BB9-9251-6DF4381C7AE1}" presName="connectorText" presStyleLbl="sibTrans2D1" presStyleIdx="7" presStyleCnt="8"/>
      <dgm:spPr/>
      <dgm:t>
        <a:bodyPr/>
        <a:lstStyle/>
        <a:p>
          <a:endParaRPr lang="en-US"/>
        </a:p>
      </dgm:t>
    </dgm:pt>
    <dgm:pt modelId="{3B928842-7247-47D2-B39F-9BEE2EB16BFD}" type="pres">
      <dgm:prSet presAssocID="{6401FAC4-BA8A-41C5-8F8F-B4B9EB3501FE}" presName="node" presStyleLbl="node1" presStyleIdx="7" presStyleCnt="8" custScaleX="169609" custRadScaleRad="118520" custRadScaleInc="-37097">
        <dgm:presLayoutVars>
          <dgm:bulletEnabled val="1"/>
        </dgm:presLayoutVars>
      </dgm:prSet>
      <dgm:spPr/>
      <dgm:t>
        <a:bodyPr/>
        <a:lstStyle/>
        <a:p>
          <a:endParaRPr lang="en-US"/>
        </a:p>
      </dgm:t>
    </dgm:pt>
  </dgm:ptLst>
  <dgm:cxnLst>
    <dgm:cxn modelId="{C9B2359B-00F5-4B3C-A8EC-A7089C92F077}" srcId="{C7ED43BC-3C79-4ACA-9556-E0326B9F7577}" destId="{A7E12C75-9D1C-45BA-BD5F-A66BB951E731}" srcOrd="2" destOrd="0" parTransId="{24E2DAB7-7269-4F11-BD30-C6AAA3DDF944}" sibTransId="{28557EB7-2BD9-4BFC-B449-E2659286D260}"/>
    <dgm:cxn modelId="{D7E2AC2F-3809-4BD3-A7E8-91C244D8955E}" type="presOf" srcId="{A7E12C75-9D1C-45BA-BD5F-A66BB951E731}" destId="{EBCFFB3C-DEF4-4B56-B170-7E0E54E016EA}" srcOrd="0" destOrd="0" presId="urn:microsoft.com/office/officeart/2005/8/layout/radial5"/>
    <dgm:cxn modelId="{A212F147-A381-46B9-A94F-47C9C1F9D0E7}" type="presOf" srcId="{6401FAC4-BA8A-41C5-8F8F-B4B9EB3501FE}" destId="{3B928842-7247-47D2-B39F-9BEE2EB16BFD}" srcOrd="0" destOrd="0" presId="urn:microsoft.com/office/officeart/2005/8/layout/radial5"/>
    <dgm:cxn modelId="{01880141-0D3F-4DA8-9E61-0339BAAEFCF8}" type="presOf" srcId="{A170E589-3F40-4E43-B2C5-C7959A20F9F6}" destId="{AB9BAB2B-A735-4A87-AEE9-721EB55A826B}" srcOrd="1" destOrd="0" presId="urn:microsoft.com/office/officeart/2005/8/layout/radial5"/>
    <dgm:cxn modelId="{534E68D6-6896-4A93-8DAA-91BB7CC83FB4}" type="presOf" srcId="{94C6E314-71C2-4E52-8C9A-6363672BC7CE}" destId="{ACD737EB-762F-425A-896B-477B65B5F87E}" srcOrd="0" destOrd="0" presId="urn:microsoft.com/office/officeart/2005/8/layout/radial5"/>
    <dgm:cxn modelId="{DDCBCD40-5DB9-4B52-9ACC-C6DECC1141DC}" srcId="{C7ED43BC-3C79-4ACA-9556-E0326B9F7577}" destId="{61B5C66B-617C-4921-B3A6-28C0747D9B72}" srcOrd="3" destOrd="0" parTransId="{BD404128-A5FE-49C0-87CF-D749CF2811A1}" sibTransId="{7B265AC5-43BB-46C7-A775-5CA112C2F320}"/>
    <dgm:cxn modelId="{582EAAF1-954E-460B-993A-BA0EF356A128}" type="presOf" srcId="{93C724AB-B1F9-4D64-8A51-357F1FFBBDAB}" destId="{902094AD-9C76-4265-8E14-862EB788F045}" srcOrd="0" destOrd="0" presId="urn:microsoft.com/office/officeart/2005/8/layout/radial5"/>
    <dgm:cxn modelId="{5345D9DD-8000-40D1-B1D4-4AC8915ABB02}" type="presOf" srcId="{24E2DAB7-7269-4F11-BD30-C6AAA3DDF944}" destId="{6FB81B70-7E09-423E-934B-4DC2310A8CCF}" srcOrd="0" destOrd="0" presId="urn:microsoft.com/office/officeart/2005/8/layout/radial5"/>
    <dgm:cxn modelId="{437DFC74-55A2-40C1-91B3-1572CCB35645}" srcId="{C7ED43BC-3C79-4ACA-9556-E0326B9F7577}" destId="{94C6E314-71C2-4E52-8C9A-6363672BC7CE}" srcOrd="5" destOrd="0" parTransId="{B7B64306-8CBA-4B39-9C1F-C9A250F95BCC}" sibTransId="{0CC7598C-3B5D-4829-A3F0-3810428000FC}"/>
    <dgm:cxn modelId="{A70151C4-6795-4524-8DFC-9E77466EE3A7}" type="presOf" srcId="{82592E0F-FDA3-4D04-AA59-2D0E82EE2A3E}" destId="{93A6C993-5391-4561-B28F-32C99C1132EA}" srcOrd="1" destOrd="0" presId="urn:microsoft.com/office/officeart/2005/8/layout/radial5"/>
    <dgm:cxn modelId="{0787A5D1-C56B-478D-985E-E5DB8460B2E6}" type="presOf" srcId="{93C724AB-B1F9-4D64-8A51-357F1FFBBDAB}" destId="{5D717C77-4838-43F9-B71A-F915D1F0829D}" srcOrd="1" destOrd="0" presId="urn:microsoft.com/office/officeart/2005/8/layout/radial5"/>
    <dgm:cxn modelId="{1E2E5D26-658B-4236-ABAC-3B506EA5C46C}" srcId="{C7ED43BC-3C79-4ACA-9556-E0326B9F7577}" destId="{79EBC79D-9A54-4D47-AB08-C5947AD17A19}" srcOrd="0" destOrd="0" parTransId="{93C724AB-B1F9-4D64-8A51-357F1FFBBDAB}" sibTransId="{C8F29CFE-6E9B-4428-99EF-DCB73452EBBB}"/>
    <dgm:cxn modelId="{8054CF3C-2E0A-403A-9A42-C662858B29DF}" type="presOf" srcId="{C7ED43BC-3C79-4ACA-9556-E0326B9F7577}" destId="{779D34C9-F6CD-489B-9FAE-987A2B07F8B8}" srcOrd="0" destOrd="0" presId="urn:microsoft.com/office/officeart/2005/8/layout/radial5"/>
    <dgm:cxn modelId="{47C830C7-E69E-48E3-9066-EA637AF18E24}" srcId="{C7ED43BC-3C79-4ACA-9556-E0326B9F7577}" destId="{30D858C5-7673-4B19-AB85-57652279E6FA}" srcOrd="1" destOrd="0" parTransId="{A170E589-3F40-4E43-B2C5-C7959A20F9F6}" sibTransId="{D90F4197-B796-4E38-91AD-0474659B1485}"/>
    <dgm:cxn modelId="{237C0AF8-E389-41B5-9A3A-27CD96644802}" type="presOf" srcId="{A3A32823-DA9E-4BB9-9251-6DF4381C7AE1}" destId="{70FEC2AF-586B-47B4-8170-235B6CAAFDE9}" srcOrd="0" destOrd="0" presId="urn:microsoft.com/office/officeart/2005/8/layout/radial5"/>
    <dgm:cxn modelId="{F786D3E0-B0A0-4DDF-AEFC-1DFC6B1DB508}" srcId="{C7ED43BC-3C79-4ACA-9556-E0326B9F7577}" destId="{7D0F660E-520A-4B88-BD36-A1CBBA91AA1D}" srcOrd="4" destOrd="0" parTransId="{82592E0F-FDA3-4D04-AA59-2D0E82EE2A3E}" sibTransId="{F29509F3-8782-4704-85B4-AF0F48761F4A}"/>
    <dgm:cxn modelId="{C8535312-268B-45E2-BBDE-3ACAAECCCF9B}" type="presOf" srcId="{33E811D4-B474-401E-9906-6F871AC906AE}" destId="{01DF59DE-12CF-42D1-91BB-905233334015}" srcOrd="0" destOrd="0" presId="urn:microsoft.com/office/officeart/2005/8/layout/radial5"/>
    <dgm:cxn modelId="{976CAC5E-DF3F-49B3-8AD9-09BBF1410857}" type="presOf" srcId="{82592E0F-FDA3-4D04-AA59-2D0E82EE2A3E}" destId="{468E75AA-D893-4ACB-B124-5B79C9CF6676}" srcOrd="0" destOrd="0" presId="urn:microsoft.com/office/officeart/2005/8/layout/radial5"/>
    <dgm:cxn modelId="{0E877F65-88F4-4383-A717-C0035F59BC4C}" srcId="{33E811D4-B474-401E-9906-6F871AC906AE}" destId="{C7ED43BC-3C79-4ACA-9556-E0326B9F7577}" srcOrd="0" destOrd="0" parTransId="{3F31204F-EEC2-46B7-8531-345D4535478E}" sibTransId="{D4B5E3BC-F61F-46F0-8A07-E60F5BDA4605}"/>
    <dgm:cxn modelId="{DFCEDF2A-2134-4346-B661-73E87EC4D0EE}" type="presOf" srcId="{7D0F660E-520A-4B88-BD36-A1CBBA91AA1D}" destId="{F69961B2-8C5D-42E2-A6D6-EF83A260BB2B}" srcOrd="0" destOrd="0" presId="urn:microsoft.com/office/officeart/2005/8/layout/radial5"/>
    <dgm:cxn modelId="{7537982E-7259-4C62-B552-E5AD71A9BD16}" type="presOf" srcId="{EB35D889-2A00-4971-8FAC-022E2DDA35E7}" destId="{63300705-4678-440F-A5D0-125E0473B92F}" srcOrd="1" destOrd="0" presId="urn:microsoft.com/office/officeart/2005/8/layout/radial5"/>
    <dgm:cxn modelId="{7C325915-83BD-4A7A-931A-1ACC8FF42AC3}" srcId="{C7ED43BC-3C79-4ACA-9556-E0326B9F7577}" destId="{75ADEEAE-33C1-4C36-A134-E6767EA6C94B}" srcOrd="6" destOrd="0" parTransId="{EB35D889-2A00-4971-8FAC-022E2DDA35E7}" sibTransId="{2547DBB1-5EE4-498B-873D-D317A20964BE}"/>
    <dgm:cxn modelId="{83997CDB-6B09-4743-959C-C3EA97ACA24E}" type="presOf" srcId="{A170E589-3F40-4E43-B2C5-C7959A20F9F6}" destId="{91FFA562-BD9F-4A65-9B50-AC755D4A3B80}" srcOrd="0" destOrd="0" presId="urn:microsoft.com/office/officeart/2005/8/layout/radial5"/>
    <dgm:cxn modelId="{AC24C751-B26F-429B-A417-F597D2A58072}" type="presOf" srcId="{75ADEEAE-33C1-4C36-A134-E6767EA6C94B}" destId="{E5261D0D-676D-4426-81F6-384A087ABA55}" srcOrd="0" destOrd="0" presId="urn:microsoft.com/office/officeart/2005/8/layout/radial5"/>
    <dgm:cxn modelId="{C778B32F-6B70-4D5A-A7AC-02C8C3F1D30F}" type="presOf" srcId="{79EBC79D-9A54-4D47-AB08-C5947AD17A19}" destId="{530AB049-4742-4A90-9358-09CAD32436AD}" srcOrd="0" destOrd="0" presId="urn:microsoft.com/office/officeart/2005/8/layout/radial5"/>
    <dgm:cxn modelId="{32491A49-4BBE-4B3D-B0B8-2810981B3193}" type="presOf" srcId="{24E2DAB7-7269-4F11-BD30-C6AAA3DDF944}" destId="{CC43112F-07D8-4F9C-8624-396EEE16B051}" srcOrd="1" destOrd="0" presId="urn:microsoft.com/office/officeart/2005/8/layout/radial5"/>
    <dgm:cxn modelId="{8EBE2E82-D40F-46EA-BB40-E2F469FA63F2}" srcId="{C7ED43BC-3C79-4ACA-9556-E0326B9F7577}" destId="{6401FAC4-BA8A-41C5-8F8F-B4B9EB3501FE}" srcOrd="7" destOrd="0" parTransId="{A3A32823-DA9E-4BB9-9251-6DF4381C7AE1}" sibTransId="{F89E0522-21E9-46E3-B095-A8863AE2C50A}"/>
    <dgm:cxn modelId="{3452A779-779B-4B49-A3DD-574AAF6BB3AE}" type="presOf" srcId="{B7B64306-8CBA-4B39-9C1F-C9A250F95BCC}" destId="{52D3D9FB-6B70-4280-B3D3-CA6EDEF24D1B}" srcOrd="1" destOrd="0" presId="urn:microsoft.com/office/officeart/2005/8/layout/radial5"/>
    <dgm:cxn modelId="{63954CB8-54BB-414C-808A-C4801D83B768}" type="presOf" srcId="{EB35D889-2A00-4971-8FAC-022E2DDA35E7}" destId="{5AE34D5A-7D76-44A2-912A-C803435FCD87}" srcOrd="0" destOrd="0" presId="urn:microsoft.com/office/officeart/2005/8/layout/radial5"/>
    <dgm:cxn modelId="{F644563F-9FD2-4CC3-A317-B23FD801BF19}" type="presOf" srcId="{61B5C66B-617C-4921-B3A6-28C0747D9B72}" destId="{A5FDA02F-3500-4499-9CC8-2333AE05BBA9}" srcOrd="0" destOrd="0" presId="urn:microsoft.com/office/officeart/2005/8/layout/radial5"/>
    <dgm:cxn modelId="{C20FE42E-F7B5-4FB4-8DD2-7EBF94E3B935}" type="presOf" srcId="{BD404128-A5FE-49C0-87CF-D749CF2811A1}" destId="{CC993D67-2EAF-408E-9E61-9743520E301D}" srcOrd="0" destOrd="0" presId="urn:microsoft.com/office/officeart/2005/8/layout/radial5"/>
    <dgm:cxn modelId="{25AD7495-D30D-4F6A-9A22-B2B47FED2853}" type="presOf" srcId="{B7B64306-8CBA-4B39-9C1F-C9A250F95BCC}" destId="{590AD01B-FFCC-466B-BD7F-8BE12D4F10BB}" srcOrd="0" destOrd="0" presId="urn:microsoft.com/office/officeart/2005/8/layout/radial5"/>
    <dgm:cxn modelId="{CA839F4C-09D2-4780-B459-7AA6ABAAD49C}" type="presOf" srcId="{A3A32823-DA9E-4BB9-9251-6DF4381C7AE1}" destId="{7F73C0D6-8F02-421F-8545-A4166AB43C07}" srcOrd="1" destOrd="0" presId="urn:microsoft.com/office/officeart/2005/8/layout/radial5"/>
    <dgm:cxn modelId="{6AC16DE5-90CC-455F-8126-28F2F74D7C90}" type="presOf" srcId="{BD404128-A5FE-49C0-87CF-D749CF2811A1}" destId="{7DAC2C4C-0B91-49DF-8DCC-6593A17DD2B9}" srcOrd="1" destOrd="0" presId="urn:microsoft.com/office/officeart/2005/8/layout/radial5"/>
    <dgm:cxn modelId="{AC519B9B-CAF9-4F03-9814-3A9394899127}" type="presOf" srcId="{30D858C5-7673-4B19-AB85-57652279E6FA}" destId="{1EA45ACD-C8F2-4DDE-B3AE-B180EAA5D25D}" srcOrd="0" destOrd="0" presId="urn:microsoft.com/office/officeart/2005/8/layout/radial5"/>
    <dgm:cxn modelId="{EA86DB07-5EB5-44F2-93A7-DEE4E24EA21B}" type="presParOf" srcId="{01DF59DE-12CF-42D1-91BB-905233334015}" destId="{779D34C9-F6CD-489B-9FAE-987A2B07F8B8}" srcOrd="0" destOrd="0" presId="urn:microsoft.com/office/officeart/2005/8/layout/radial5"/>
    <dgm:cxn modelId="{9D2CE32C-8D04-4A50-818F-145A8A5CD8F3}" type="presParOf" srcId="{01DF59DE-12CF-42D1-91BB-905233334015}" destId="{902094AD-9C76-4265-8E14-862EB788F045}" srcOrd="1" destOrd="0" presId="urn:microsoft.com/office/officeart/2005/8/layout/radial5"/>
    <dgm:cxn modelId="{03F312A6-912E-4E4B-A5FF-DE0F778F69C0}" type="presParOf" srcId="{902094AD-9C76-4265-8E14-862EB788F045}" destId="{5D717C77-4838-43F9-B71A-F915D1F0829D}" srcOrd="0" destOrd="0" presId="urn:microsoft.com/office/officeart/2005/8/layout/radial5"/>
    <dgm:cxn modelId="{0BDA73DF-7166-4465-837E-F2CB173DEE6B}" type="presParOf" srcId="{01DF59DE-12CF-42D1-91BB-905233334015}" destId="{530AB049-4742-4A90-9358-09CAD32436AD}" srcOrd="2" destOrd="0" presId="urn:microsoft.com/office/officeart/2005/8/layout/radial5"/>
    <dgm:cxn modelId="{C56285D1-07BD-4B37-B9C0-C03BA5E082CA}" type="presParOf" srcId="{01DF59DE-12CF-42D1-91BB-905233334015}" destId="{91FFA562-BD9F-4A65-9B50-AC755D4A3B80}" srcOrd="3" destOrd="0" presId="urn:microsoft.com/office/officeart/2005/8/layout/radial5"/>
    <dgm:cxn modelId="{7C5DDE54-6877-488E-954A-EAE57DC7AB1A}" type="presParOf" srcId="{91FFA562-BD9F-4A65-9B50-AC755D4A3B80}" destId="{AB9BAB2B-A735-4A87-AEE9-721EB55A826B}" srcOrd="0" destOrd="0" presId="urn:microsoft.com/office/officeart/2005/8/layout/radial5"/>
    <dgm:cxn modelId="{30FE1935-C403-4C93-A2DD-924E4A0F90E4}" type="presParOf" srcId="{01DF59DE-12CF-42D1-91BB-905233334015}" destId="{1EA45ACD-C8F2-4DDE-B3AE-B180EAA5D25D}" srcOrd="4" destOrd="0" presId="urn:microsoft.com/office/officeart/2005/8/layout/radial5"/>
    <dgm:cxn modelId="{391144F3-DD2D-44AA-8206-934FA37E5FEF}" type="presParOf" srcId="{01DF59DE-12CF-42D1-91BB-905233334015}" destId="{6FB81B70-7E09-423E-934B-4DC2310A8CCF}" srcOrd="5" destOrd="0" presId="urn:microsoft.com/office/officeart/2005/8/layout/radial5"/>
    <dgm:cxn modelId="{AD7E2BD2-C197-47A4-81E6-425C77418F54}" type="presParOf" srcId="{6FB81B70-7E09-423E-934B-4DC2310A8CCF}" destId="{CC43112F-07D8-4F9C-8624-396EEE16B051}" srcOrd="0" destOrd="0" presId="urn:microsoft.com/office/officeart/2005/8/layout/radial5"/>
    <dgm:cxn modelId="{27E780D9-C3F7-4B15-AAF5-F4C5919FA6A4}" type="presParOf" srcId="{01DF59DE-12CF-42D1-91BB-905233334015}" destId="{EBCFFB3C-DEF4-4B56-B170-7E0E54E016EA}" srcOrd="6" destOrd="0" presId="urn:microsoft.com/office/officeart/2005/8/layout/radial5"/>
    <dgm:cxn modelId="{F05786B1-9DBB-4E84-A77E-D272FA36427C}" type="presParOf" srcId="{01DF59DE-12CF-42D1-91BB-905233334015}" destId="{CC993D67-2EAF-408E-9E61-9743520E301D}" srcOrd="7" destOrd="0" presId="urn:microsoft.com/office/officeart/2005/8/layout/radial5"/>
    <dgm:cxn modelId="{22D86908-A3A0-4415-80BB-CA7D8266838E}" type="presParOf" srcId="{CC993D67-2EAF-408E-9E61-9743520E301D}" destId="{7DAC2C4C-0B91-49DF-8DCC-6593A17DD2B9}" srcOrd="0" destOrd="0" presId="urn:microsoft.com/office/officeart/2005/8/layout/radial5"/>
    <dgm:cxn modelId="{B4646DE2-D46B-497F-BDA7-1AFB4DCE614B}" type="presParOf" srcId="{01DF59DE-12CF-42D1-91BB-905233334015}" destId="{A5FDA02F-3500-4499-9CC8-2333AE05BBA9}" srcOrd="8" destOrd="0" presId="urn:microsoft.com/office/officeart/2005/8/layout/radial5"/>
    <dgm:cxn modelId="{A67C057F-C49E-482B-A0E0-49BBD2540288}" type="presParOf" srcId="{01DF59DE-12CF-42D1-91BB-905233334015}" destId="{468E75AA-D893-4ACB-B124-5B79C9CF6676}" srcOrd="9" destOrd="0" presId="urn:microsoft.com/office/officeart/2005/8/layout/radial5"/>
    <dgm:cxn modelId="{1B10983C-BBED-4685-998D-378691C1BAA3}" type="presParOf" srcId="{468E75AA-D893-4ACB-B124-5B79C9CF6676}" destId="{93A6C993-5391-4561-B28F-32C99C1132EA}" srcOrd="0" destOrd="0" presId="urn:microsoft.com/office/officeart/2005/8/layout/radial5"/>
    <dgm:cxn modelId="{D9F54565-AA1F-411A-8B28-7FD07479A56B}" type="presParOf" srcId="{01DF59DE-12CF-42D1-91BB-905233334015}" destId="{F69961B2-8C5D-42E2-A6D6-EF83A260BB2B}" srcOrd="10" destOrd="0" presId="urn:microsoft.com/office/officeart/2005/8/layout/radial5"/>
    <dgm:cxn modelId="{F1B07E0B-1109-4EA7-9099-F038F5A00ABE}" type="presParOf" srcId="{01DF59DE-12CF-42D1-91BB-905233334015}" destId="{590AD01B-FFCC-466B-BD7F-8BE12D4F10BB}" srcOrd="11" destOrd="0" presId="urn:microsoft.com/office/officeart/2005/8/layout/radial5"/>
    <dgm:cxn modelId="{0026D02F-F130-4021-84D1-DDCD404BE889}" type="presParOf" srcId="{590AD01B-FFCC-466B-BD7F-8BE12D4F10BB}" destId="{52D3D9FB-6B70-4280-B3D3-CA6EDEF24D1B}" srcOrd="0" destOrd="0" presId="urn:microsoft.com/office/officeart/2005/8/layout/radial5"/>
    <dgm:cxn modelId="{D79FE546-37AC-4FB9-B14F-314972029834}" type="presParOf" srcId="{01DF59DE-12CF-42D1-91BB-905233334015}" destId="{ACD737EB-762F-425A-896B-477B65B5F87E}" srcOrd="12" destOrd="0" presId="urn:microsoft.com/office/officeart/2005/8/layout/radial5"/>
    <dgm:cxn modelId="{BF2D6ED2-B152-4DB1-A6D5-0AA67857DE6B}" type="presParOf" srcId="{01DF59DE-12CF-42D1-91BB-905233334015}" destId="{5AE34D5A-7D76-44A2-912A-C803435FCD87}" srcOrd="13" destOrd="0" presId="urn:microsoft.com/office/officeart/2005/8/layout/radial5"/>
    <dgm:cxn modelId="{39DC6E94-C90E-4101-907A-4FD5AC0FB328}" type="presParOf" srcId="{5AE34D5A-7D76-44A2-912A-C803435FCD87}" destId="{63300705-4678-440F-A5D0-125E0473B92F}" srcOrd="0" destOrd="0" presId="urn:microsoft.com/office/officeart/2005/8/layout/radial5"/>
    <dgm:cxn modelId="{AB14DD89-621F-4506-9971-B7DF6042A7CD}" type="presParOf" srcId="{01DF59DE-12CF-42D1-91BB-905233334015}" destId="{E5261D0D-676D-4426-81F6-384A087ABA55}" srcOrd="14" destOrd="0" presId="urn:microsoft.com/office/officeart/2005/8/layout/radial5"/>
    <dgm:cxn modelId="{AD1C25D2-C68B-4871-9354-091EE8291798}" type="presParOf" srcId="{01DF59DE-12CF-42D1-91BB-905233334015}" destId="{70FEC2AF-586B-47B4-8170-235B6CAAFDE9}" srcOrd="15" destOrd="0" presId="urn:microsoft.com/office/officeart/2005/8/layout/radial5"/>
    <dgm:cxn modelId="{584E568F-C489-41BD-BE40-7940E5C6D168}" type="presParOf" srcId="{70FEC2AF-586B-47B4-8170-235B6CAAFDE9}" destId="{7F73C0D6-8F02-421F-8545-A4166AB43C07}" srcOrd="0" destOrd="0" presId="urn:microsoft.com/office/officeart/2005/8/layout/radial5"/>
    <dgm:cxn modelId="{505EB0EC-0922-4D7C-8FB4-45A1623FADF3}" type="presParOf" srcId="{01DF59DE-12CF-42D1-91BB-905233334015}" destId="{3B928842-7247-47D2-B39F-9BEE2EB16BFD}"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A264AA-EAF1-4067-9120-5B0CB6D3191B}" type="doc">
      <dgm:prSet loTypeId="urn:microsoft.com/office/officeart/2005/8/layout/radial6" loCatId="relationship" qsTypeId="urn:microsoft.com/office/officeart/2009/2/quickstyle/3d8" qsCatId="3D" csTypeId="urn:microsoft.com/office/officeart/2005/8/colors/accent1_2" csCatId="accent1" phldr="1"/>
      <dgm:spPr/>
      <dgm:t>
        <a:bodyPr/>
        <a:lstStyle/>
        <a:p>
          <a:endParaRPr lang="en-US"/>
        </a:p>
      </dgm:t>
    </dgm:pt>
    <dgm:pt modelId="{C43C2215-58AE-4456-8E87-C9C4E3F69A7F}">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200" dirty="0">
              <a:latin typeface="Aharoni" panose="02010803020104030203" pitchFamily="2" charset="-79"/>
              <a:cs typeface="Aharoni" panose="02010803020104030203" pitchFamily="2" charset="-79"/>
            </a:rPr>
            <a:t>Standing Committees</a:t>
          </a:r>
        </a:p>
      </dgm:t>
    </dgm:pt>
    <dgm:pt modelId="{26AE3525-A8C2-4676-9288-555752772577}" type="parTrans" cxnId="{40DB6C10-EB86-4B1A-B8BE-A03553EE5B80}">
      <dgm:prSet/>
      <dgm:spPr/>
      <dgm:t>
        <a:bodyPr/>
        <a:lstStyle/>
        <a:p>
          <a:endParaRPr lang="en-US" sz="1800">
            <a:latin typeface="+mj-lt"/>
          </a:endParaRPr>
        </a:p>
      </dgm:t>
    </dgm:pt>
    <dgm:pt modelId="{AA612D8A-3BDF-44EE-A3E2-9E441A03AC1F}" type="sibTrans" cxnId="{40DB6C10-EB86-4B1A-B8BE-A03553EE5B80}">
      <dgm:prSet/>
      <dgm:spPr/>
      <dgm:t>
        <a:bodyPr/>
        <a:lstStyle/>
        <a:p>
          <a:endParaRPr lang="en-US" sz="1800">
            <a:latin typeface="+mj-lt"/>
          </a:endParaRPr>
        </a:p>
      </dgm:t>
    </dgm:pt>
    <dgm:pt modelId="{DB6355B5-59B0-4721-8DCA-0A0A7C92714C}">
      <dgm:prSet phldrT="[Text]" custT="1"/>
      <dgm:spPr/>
      <dgm:t>
        <a:bodyPr/>
        <a:lstStyle/>
        <a:p>
          <a:r>
            <a:rPr lang="en-US" sz="1800" dirty="0">
              <a:latin typeface="+mj-lt"/>
            </a:rPr>
            <a:t>Training, Assessment &amp; Human Resource Committee</a:t>
          </a:r>
        </a:p>
      </dgm:t>
    </dgm:pt>
    <dgm:pt modelId="{F7C5B16B-0D1F-4742-9733-2F936C5BC29C}" type="parTrans" cxnId="{16BF487B-8DE6-4FC6-962C-0B32AFB4C6D6}">
      <dgm:prSet/>
      <dgm:spPr/>
      <dgm:t>
        <a:bodyPr/>
        <a:lstStyle/>
        <a:p>
          <a:endParaRPr lang="en-US" sz="1800">
            <a:latin typeface="+mj-lt"/>
          </a:endParaRPr>
        </a:p>
      </dgm:t>
    </dgm:pt>
    <dgm:pt modelId="{398E46F6-A6D1-487F-B008-803823ADDD9F}" type="sibTrans" cxnId="{16BF487B-8DE6-4FC6-962C-0B32AFB4C6D6}">
      <dgm:prSet/>
      <dgm:spPr/>
      <dgm:t>
        <a:bodyPr/>
        <a:lstStyle/>
        <a:p>
          <a:endParaRPr lang="en-US" sz="1800">
            <a:latin typeface="+mj-lt"/>
          </a:endParaRPr>
        </a:p>
      </dgm:t>
    </dgm:pt>
    <dgm:pt modelId="{32553EB0-D00A-429A-91A6-C53A0DE911AA}">
      <dgm:prSet custT="1"/>
      <dgm:spPr/>
      <dgm:t>
        <a:bodyPr/>
        <a:lstStyle/>
        <a:p>
          <a:r>
            <a:rPr lang="en-US" sz="1800" dirty="0">
              <a:latin typeface="+mj-lt"/>
            </a:rPr>
            <a:t>Disciplinary &amp; Ethics Committee</a:t>
          </a:r>
        </a:p>
      </dgm:t>
    </dgm:pt>
    <dgm:pt modelId="{8C5DB3E2-7618-441E-BEA4-3E9F93162EF7}" type="parTrans" cxnId="{B07D20FC-165C-4C9C-A788-86ED797D9005}">
      <dgm:prSet/>
      <dgm:spPr/>
      <dgm:t>
        <a:bodyPr/>
        <a:lstStyle/>
        <a:p>
          <a:endParaRPr lang="en-US" sz="1800">
            <a:latin typeface="+mj-lt"/>
          </a:endParaRPr>
        </a:p>
      </dgm:t>
    </dgm:pt>
    <dgm:pt modelId="{F7BA38F9-BA07-4B71-800F-7EF16A05C8D2}" type="sibTrans" cxnId="{B07D20FC-165C-4C9C-A788-86ED797D9005}">
      <dgm:prSet/>
      <dgm:spPr/>
      <dgm:t>
        <a:bodyPr/>
        <a:lstStyle/>
        <a:p>
          <a:endParaRPr lang="en-US" sz="1800">
            <a:latin typeface="+mj-lt"/>
          </a:endParaRPr>
        </a:p>
      </dgm:t>
    </dgm:pt>
    <dgm:pt modelId="{1DF08C51-C4D2-4C8E-A5F2-C9299EAB7F2F}">
      <dgm:prSet custT="1"/>
      <dgm:spPr/>
      <dgm:t>
        <a:bodyPr/>
        <a:lstStyle/>
        <a:p>
          <a:r>
            <a:rPr lang="en-US" sz="1800" dirty="0">
              <a:latin typeface="+mj-lt"/>
            </a:rPr>
            <a:t>Inspections, Licensing, Finance &amp; General Purpose Committee</a:t>
          </a:r>
        </a:p>
      </dgm:t>
    </dgm:pt>
    <dgm:pt modelId="{EDD252D0-0C1C-4D45-9F5C-9F7A9F535B33}" type="parTrans" cxnId="{BAE505EE-8E74-459F-86B1-759EF82940C7}">
      <dgm:prSet/>
      <dgm:spPr/>
      <dgm:t>
        <a:bodyPr/>
        <a:lstStyle/>
        <a:p>
          <a:endParaRPr lang="en-US" sz="1800">
            <a:latin typeface="+mj-lt"/>
          </a:endParaRPr>
        </a:p>
      </dgm:t>
    </dgm:pt>
    <dgm:pt modelId="{AC79F944-A566-4DCC-B754-29ACA89D1F47}" type="sibTrans" cxnId="{BAE505EE-8E74-459F-86B1-759EF82940C7}">
      <dgm:prSet/>
      <dgm:spPr/>
      <dgm:t>
        <a:bodyPr/>
        <a:lstStyle/>
        <a:p>
          <a:endParaRPr lang="en-US" sz="1800">
            <a:latin typeface="+mj-lt"/>
          </a:endParaRPr>
        </a:p>
      </dgm:t>
    </dgm:pt>
    <dgm:pt modelId="{B834C74B-2B1B-4E0B-87F4-480948F1D2FE}">
      <dgm:prSet custT="1"/>
      <dgm:spPr/>
      <dgm:t>
        <a:bodyPr/>
        <a:lstStyle/>
        <a:p>
          <a:r>
            <a:rPr lang="en-US" sz="1800" dirty="0">
              <a:latin typeface="+mj-lt"/>
            </a:rPr>
            <a:t>Audit &amp; Risk Committee</a:t>
          </a:r>
        </a:p>
      </dgm:t>
    </dgm:pt>
    <dgm:pt modelId="{6E37B997-E70A-47B8-B688-18F54F08CDCE}" type="parTrans" cxnId="{E64FEC5B-C5BA-434F-A257-F60104BC0A99}">
      <dgm:prSet/>
      <dgm:spPr/>
      <dgm:t>
        <a:bodyPr/>
        <a:lstStyle/>
        <a:p>
          <a:endParaRPr lang="en-US" sz="1800">
            <a:latin typeface="+mj-lt"/>
          </a:endParaRPr>
        </a:p>
      </dgm:t>
    </dgm:pt>
    <dgm:pt modelId="{B3D8A34A-0FFE-4C78-8B95-9A2E12FE2570}" type="sibTrans" cxnId="{E64FEC5B-C5BA-434F-A257-F60104BC0A99}">
      <dgm:prSet/>
      <dgm:spPr/>
      <dgm:t>
        <a:bodyPr/>
        <a:lstStyle/>
        <a:p>
          <a:endParaRPr lang="en-US" sz="1800">
            <a:latin typeface="+mj-lt"/>
          </a:endParaRPr>
        </a:p>
      </dgm:t>
    </dgm:pt>
    <dgm:pt modelId="{359C2EDD-A619-4F8D-98EA-1BEFD5F3074D}" type="pres">
      <dgm:prSet presAssocID="{7BA264AA-EAF1-4067-9120-5B0CB6D3191B}" presName="Name0" presStyleCnt="0">
        <dgm:presLayoutVars>
          <dgm:chMax val="1"/>
          <dgm:dir/>
          <dgm:animLvl val="ctr"/>
          <dgm:resizeHandles val="exact"/>
        </dgm:presLayoutVars>
      </dgm:prSet>
      <dgm:spPr/>
      <dgm:t>
        <a:bodyPr/>
        <a:lstStyle/>
        <a:p>
          <a:endParaRPr lang="en-US"/>
        </a:p>
      </dgm:t>
    </dgm:pt>
    <dgm:pt modelId="{C5E473B7-978E-41D8-B933-28EED36E2291}" type="pres">
      <dgm:prSet presAssocID="{C43C2215-58AE-4456-8E87-C9C4E3F69A7F}" presName="centerShape" presStyleLbl="node0" presStyleIdx="0" presStyleCnt="1" custScaleX="135024" custLinFactNeighborX="-558" custLinFactNeighborY="1102"/>
      <dgm:spPr/>
      <dgm:t>
        <a:bodyPr/>
        <a:lstStyle/>
        <a:p>
          <a:endParaRPr lang="en-US"/>
        </a:p>
      </dgm:t>
    </dgm:pt>
    <dgm:pt modelId="{B71EADF0-3C22-4ED5-BF08-040AAACAA85C}" type="pres">
      <dgm:prSet presAssocID="{DB6355B5-59B0-4721-8DCA-0A0A7C92714C}" presName="node" presStyleLbl="node1" presStyleIdx="0" presStyleCnt="4" custScaleX="175323" custScaleY="125165" custRadScaleRad="112194" custRadScaleInc="-2349">
        <dgm:presLayoutVars>
          <dgm:bulletEnabled val="1"/>
        </dgm:presLayoutVars>
      </dgm:prSet>
      <dgm:spPr/>
      <dgm:t>
        <a:bodyPr/>
        <a:lstStyle/>
        <a:p>
          <a:endParaRPr lang="en-US"/>
        </a:p>
      </dgm:t>
    </dgm:pt>
    <dgm:pt modelId="{8D90DE9D-8EFD-4942-B4CC-BE74DAE1C0E6}" type="pres">
      <dgm:prSet presAssocID="{DB6355B5-59B0-4721-8DCA-0A0A7C92714C}" presName="dummy" presStyleCnt="0"/>
      <dgm:spPr/>
    </dgm:pt>
    <dgm:pt modelId="{5D0C784E-3927-41D1-845A-43FAD94FEC15}" type="pres">
      <dgm:prSet presAssocID="{398E46F6-A6D1-487F-B008-803823ADDD9F}" presName="sibTrans" presStyleLbl="sibTrans2D1" presStyleIdx="0" presStyleCnt="4"/>
      <dgm:spPr/>
      <dgm:t>
        <a:bodyPr/>
        <a:lstStyle/>
        <a:p>
          <a:endParaRPr lang="en-US"/>
        </a:p>
      </dgm:t>
    </dgm:pt>
    <dgm:pt modelId="{42A2F646-6D2B-4CEE-AFE9-8F43B31EB29E}" type="pres">
      <dgm:prSet presAssocID="{32553EB0-D00A-429A-91A6-C53A0DE911AA}" presName="node" presStyleLbl="node1" presStyleIdx="1" presStyleCnt="4" custScaleX="187195" custScaleY="125165" custRadScaleRad="127601" custRadScaleInc="-30239">
        <dgm:presLayoutVars>
          <dgm:bulletEnabled val="1"/>
        </dgm:presLayoutVars>
      </dgm:prSet>
      <dgm:spPr/>
      <dgm:t>
        <a:bodyPr/>
        <a:lstStyle/>
        <a:p>
          <a:endParaRPr lang="en-US"/>
        </a:p>
      </dgm:t>
    </dgm:pt>
    <dgm:pt modelId="{98F8EF46-8A40-4560-B2A8-95C1F01E2912}" type="pres">
      <dgm:prSet presAssocID="{32553EB0-D00A-429A-91A6-C53A0DE911AA}" presName="dummy" presStyleCnt="0"/>
      <dgm:spPr/>
    </dgm:pt>
    <dgm:pt modelId="{A4DAE763-24EC-4CBD-B596-59A61262266A}" type="pres">
      <dgm:prSet presAssocID="{F7BA38F9-BA07-4B71-800F-7EF16A05C8D2}" presName="sibTrans" presStyleLbl="sibTrans2D1" presStyleIdx="1" presStyleCnt="4"/>
      <dgm:spPr/>
      <dgm:t>
        <a:bodyPr/>
        <a:lstStyle/>
        <a:p>
          <a:endParaRPr lang="en-US"/>
        </a:p>
      </dgm:t>
    </dgm:pt>
    <dgm:pt modelId="{78BC260F-74E9-44D8-A22A-11F50C64A9BC}" type="pres">
      <dgm:prSet presAssocID="{1DF08C51-C4D2-4C8E-A5F2-C9299EAB7F2F}" presName="node" presStyleLbl="node1" presStyleIdx="2" presStyleCnt="4" custScaleX="167604" custScaleY="125165" custRadScaleRad="98593" custRadScaleInc="-23701">
        <dgm:presLayoutVars>
          <dgm:bulletEnabled val="1"/>
        </dgm:presLayoutVars>
      </dgm:prSet>
      <dgm:spPr/>
      <dgm:t>
        <a:bodyPr/>
        <a:lstStyle/>
        <a:p>
          <a:endParaRPr lang="en-US"/>
        </a:p>
      </dgm:t>
    </dgm:pt>
    <dgm:pt modelId="{CF4A148E-56F9-4121-9D80-D81C49FBDE75}" type="pres">
      <dgm:prSet presAssocID="{1DF08C51-C4D2-4C8E-A5F2-C9299EAB7F2F}" presName="dummy" presStyleCnt="0"/>
      <dgm:spPr/>
    </dgm:pt>
    <dgm:pt modelId="{D8CD7DE0-89B4-4814-A260-2B76891CD3F4}" type="pres">
      <dgm:prSet presAssocID="{AC79F944-A566-4DCC-B754-29ACA89D1F47}" presName="sibTrans" presStyleLbl="sibTrans2D1" presStyleIdx="2" presStyleCnt="4"/>
      <dgm:spPr/>
      <dgm:t>
        <a:bodyPr/>
        <a:lstStyle/>
        <a:p>
          <a:endParaRPr lang="en-US"/>
        </a:p>
      </dgm:t>
    </dgm:pt>
    <dgm:pt modelId="{DBDF9009-6CD0-4D40-B841-1320DE727B26}" type="pres">
      <dgm:prSet presAssocID="{B834C74B-2B1B-4E0B-87F4-480948F1D2FE}" presName="node" presStyleLbl="node1" presStyleIdx="3" presStyleCnt="4" custScaleX="152716" custScaleY="125165" custRadScaleRad="116573" custRadScaleInc="3548">
        <dgm:presLayoutVars>
          <dgm:bulletEnabled val="1"/>
        </dgm:presLayoutVars>
      </dgm:prSet>
      <dgm:spPr/>
      <dgm:t>
        <a:bodyPr/>
        <a:lstStyle/>
        <a:p>
          <a:endParaRPr lang="en-US"/>
        </a:p>
      </dgm:t>
    </dgm:pt>
    <dgm:pt modelId="{7B838A70-247F-47DC-AD37-0369BD084BAC}" type="pres">
      <dgm:prSet presAssocID="{B834C74B-2B1B-4E0B-87F4-480948F1D2FE}" presName="dummy" presStyleCnt="0"/>
      <dgm:spPr/>
    </dgm:pt>
    <dgm:pt modelId="{FB0AB17D-D2D2-41C7-B2BE-DAF8DAE39D77}" type="pres">
      <dgm:prSet presAssocID="{B3D8A34A-0FFE-4C78-8B95-9A2E12FE2570}" presName="sibTrans" presStyleLbl="sibTrans2D1" presStyleIdx="3" presStyleCnt="4"/>
      <dgm:spPr/>
      <dgm:t>
        <a:bodyPr/>
        <a:lstStyle/>
        <a:p>
          <a:endParaRPr lang="en-US"/>
        </a:p>
      </dgm:t>
    </dgm:pt>
  </dgm:ptLst>
  <dgm:cxnLst>
    <dgm:cxn modelId="{D7394849-A1A8-4E4A-B2BE-4E85FDE70592}" type="presOf" srcId="{B834C74B-2B1B-4E0B-87F4-480948F1D2FE}" destId="{DBDF9009-6CD0-4D40-B841-1320DE727B26}" srcOrd="0" destOrd="0" presId="urn:microsoft.com/office/officeart/2005/8/layout/radial6"/>
    <dgm:cxn modelId="{BAE505EE-8E74-459F-86B1-759EF82940C7}" srcId="{C43C2215-58AE-4456-8E87-C9C4E3F69A7F}" destId="{1DF08C51-C4D2-4C8E-A5F2-C9299EAB7F2F}" srcOrd="2" destOrd="0" parTransId="{EDD252D0-0C1C-4D45-9F5C-9F7A9F535B33}" sibTransId="{AC79F944-A566-4DCC-B754-29ACA89D1F47}"/>
    <dgm:cxn modelId="{F92AC9A9-9601-4F20-85D4-5163544076D1}" type="presOf" srcId="{B3D8A34A-0FFE-4C78-8B95-9A2E12FE2570}" destId="{FB0AB17D-D2D2-41C7-B2BE-DAF8DAE39D77}" srcOrd="0" destOrd="0" presId="urn:microsoft.com/office/officeart/2005/8/layout/radial6"/>
    <dgm:cxn modelId="{31ED2904-1833-484D-85E7-979B2E8EFFC9}" type="presOf" srcId="{DB6355B5-59B0-4721-8DCA-0A0A7C92714C}" destId="{B71EADF0-3C22-4ED5-BF08-040AAACAA85C}" srcOrd="0" destOrd="0" presId="urn:microsoft.com/office/officeart/2005/8/layout/radial6"/>
    <dgm:cxn modelId="{40DB6C10-EB86-4B1A-B8BE-A03553EE5B80}" srcId="{7BA264AA-EAF1-4067-9120-5B0CB6D3191B}" destId="{C43C2215-58AE-4456-8E87-C9C4E3F69A7F}" srcOrd="0" destOrd="0" parTransId="{26AE3525-A8C2-4676-9288-555752772577}" sibTransId="{AA612D8A-3BDF-44EE-A3E2-9E441A03AC1F}"/>
    <dgm:cxn modelId="{6DA1CE54-086E-4D60-AA8C-1E11ECF3BF97}" type="presOf" srcId="{398E46F6-A6D1-487F-B008-803823ADDD9F}" destId="{5D0C784E-3927-41D1-845A-43FAD94FEC15}" srcOrd="0" destOrd="0" presId="urn:microsoft.com/office/officeart/2005/8/layout/radial6"/>
    <dgm:cxn modelId="{16BF487B-8DE6-4FC6-962C-0B32AFB4C6D6}" srcId="{C43C2215-58AE-4456-8E87-C9C4E3F69A7F}" destId="{DB6355B5-59B0-4721-8DCA-0A0A7C92714C}" srcOrd="0" destOrd="0" parTransId="{F7C5B16B-0D1F-4742-9733-2F936C5BC29C}" sibTransId="{398E46F6-A6D1-487F-B008-803823ADDD9F}"/>
    <dgm:cxn modelId="{7E32E958-E039-415F-B3F0-D66BCEC46A5F}" type="presOf" srcId="{7BA264AA-EAF1-4067-9120-5B0CB6D3191B}" destId="{359C2EDD-A619-4F8D-98EA-1BEFD5F3074D}" srcOrd="0" destOrd="0" presId="urn:microsoft.com/office/officeart/2005/8/layout/radial6"/>
    <dgm:cxn modelId="{B07D20FC-165C-4C9C-A788-86ED797D9005}" srcId="{C43C2215-58AE-4456-8E87-C9C4E3F69A7F}" destId="{32553EB0-D00A-429A-91A6-C53A0DE911AA}" srcOrd="1" destOrd="0" parTransId="{8C5DB3E2-7618-441E-BEA4-3E9F93162EF7}" sibTransId="{F7BA38F9-BA07-4B71-800F-7EF16A05C8D2}"/>
    <dgm:cxn modelId="{BBF22995-8A1F-4B09-985B-8D9361233D9B}" type="presOf" srcId="{32553EB0-D00A-429A-91A6-C53A0DE911AA}" destId="{42A2F646-6D2B-4CEE-AFE9-8F43B31EB29E}" srcOrd="0" destOrd="0" presId="urn:microsoft.com/office/officeart/2005/8/layout/radial6"/>
    <dgm:cxn modelId="{A2DC4FE0-D4EC-46FD-AC98-FF8E283A4F81}" type="presOf" srcId="{C43C2215-58AE-4456-8E87-C9C4E3F69A7F}" destId="{C5E473B7-978E-41D8-B933-28EED36E2291}" srcOrd="0" destOrd="0" presId="urn:microsoft.com/office/officeart/2005/8/layout/radial6"/>
    <dgm:cxn modelId="{E64FEC5B-C5BA-434F-A257-F60104BC0A99}" srcId="{C43C2215-58AE-4456-8E87-C9C4E3F69A7F}" destId="{B834C74B-2B1B-4E0B-87F4-480948F1D2FE}" srcOrd="3" destOrd="0" parTransId="{6E37B997-E70A-47B8-B688-18F54F08CDCE}" sibTransId="{B3D8A34A-0FFE-4C78-8B95-9A2E12FE2570}"/>
    <dgm:cxn modelId="{94C123ED-8ADA-4CEE-A164-AB252662ACC3}" type="presOf" srcId="{1DF08C51-C4D2-4C8E-A5F2-C9299EAB7F2F}" destId="{78BC260F-74E9-44D8-A22A-11F50C64A9BC}" srcOrd="0" destOrd="0" presId="urn:microsoft.com/office/officeart/2005/8/layout/radial6"/>
    <dgm:cxn modelId="{203E5E0A-DDFB-451E-BE2D-19875C4161D9}" type="presOf" srcId="{AC79F944-A566-4DCC-B754-29ACA89D1F47}" destId="{D8CD7DE0-89B4-4814-A260-2B76891CD3F4}" srcOrd="0" destOrd="0" presId="urn:microsoft.com/office/officeart/2005/8/layout/radial6"/>
    <dgm:cxn modelId="{5DF27960-3620-41B3-8E6F-583755BCBBAA}" type="presOf" srcId="{F7BA38F9-BA07-4B71-800F-7EF16A05C8D2}" destId="{A4DAE763-24EC-4CBD-B596-59A61262266A}" srcOrd="0" destOrd="0" presId="urn:microsoft.com/office/officeart/2005/8/layout/radial6"/>
    <dgm:cxn modelId="{21771063-E52A-498B-B9D3-AE8E3495211B}" type="presParOf" srcId="{359C2EDD-A619-4F8D-98EA-1BEFD5F3074D}" destId="{C5E473B7-978E-41D8-B933-28EED36E2291}" srcOrd="0" destOrd="0" presId="urn:microsoft.com/office/officeart/2005/8/layout/radial6"/>
    <dgm:cxn modelId="{39F901A1-4049-40A5-BD38-6B6ADFC3861C}" type="presParOf" srcId="{359C2EDD-A619-4F8D-98EA-1BEFD5F3074D}" destId="{B71EADF0-3C22-4ED5-BF08-040AAACAA85C}" srcOrd="1" destOrd="0" presId="urn:microsoft.com/office/officeart/2005/8/layout/radial6"/>
    <dgm:cxn modelId="{FF0B8492-2A05-4671-9C7F-C7D8F11D61C4}" type="presParOf" srcId="{359C2EDD-A619-4F8D-98EA-1BEFD5F3074D}" destId="{8D90DE9D-8EFD-4942-B4CC-BE74DAE1C0E6}" srcOrd="2" destOrd="0" presId="urn:microsoft.com/office/officeart/2005/8/layout/radial6"/>
    <dgm:cxn modelId="{DDFDA794-844D-4F70-ADC7-6151EAC23FE2}" type="presParOf" srcId="{359C2EDD-A619-4F8D-98EA-1BEFD5F3074D}" destId="{5D0C784E-3927-41D1-845A-43FAD94FEC15}" srcOrd="3" destOrd="0" presId="urn:microsoft.com/office/officeart/2005/8/layout/radial6"/>
    <dgm:cxn modelId="{443997FC-1FFF-42B6-BED6-9C873E7BB78C}" type="presParOf" srcId="{359C2EDD-A619-4F8D-98EA-1BEFD5F3074D}" destId="{42A2F646-6D2B-4CEE-AFE9-8F43B31EB29E}" srcOrd="4" destOrd="0" presId="urn:microsoft.com/office/officeart/2005/8/layout/radial6"/>
    <dgm:cxn modelId="{6AECD466-B559-4B6B-AA58-9C49FEB0DB95}" type="presParOf" srcId="{359C2EDD-A619-4F8D-98EA-1BEFD5F3074D}" destId="{98F8EF46-8A40-4560-B2A8-95C1F01E2912}" srcOrd="5" destOrd="0" presId="urn:microsoft.com/office/officeart/2005/8/layout/radial6"/>
    <dgm:cxn modelId="{67A102CF-E4D8-43D7-A011-E4B6881CA107}" type="presParOf" srcId="{359C2EDD-A619-4F8D-98EA-1BEFD5F3074D}" destId="{A4DAE763-24EC-4CBD-B596-59A61262266A}" srcOrd="6" destOrd="0" presId="urn:microsoft.com/office/officeart/2005/8/layout/radial6"/>
    <dgm:cxn modelId="{39937CC2-935F-4BEB-818C-EFC29C5F05DB}" type="presParOf" srcId="{359C2EDD-A619-4F8D-98EA-1BEFD5F3074D}" destId="{78BC260F-74E9-44D8-A22A-11F50C64A9BC}" srcOrd="7" destOrd="0" presId="urn:microsoft.com/office/officeart/2005/8/layout/radial6"/>
    <dgm:cxn modelId="{47F2016F-E455-4407-882B-30647BD03D28}" type="presParOf" srcId="{359C2EDD-A619-4F8D-98EA-1BEFD5F3074D}" destId="{CF4A148E-56F9-4121-9D80-D81C49FBDE75}" srcOrd="8" destOrd="0" presId="urn:microsoft.com/office/officeart/2005/8/layout/radial6"/>
    <dgm:cxn modelId="{CAA5624E-2986-4BBB-BF6C-91E77596F8CE}" type="presParOf" srcId="{359C2EDD-A619-4F8D-98EA-1BEFD5F3074D}" destId="{D8CD7DE0-89B4-4814-A260-2B76891CD3F4}" srcOrd="9" destOrd="0" presId="urn:microsoft.com/office/officeart/2005/8/layout/radial6"/>
    <dgm:cxn modelId="{430E2801-D7BB-46D1-A27E-D47F045573A5}" type="presParOf" srcId="{359C2EDD-A619-4F8D-98EA-1BEFD5F3074D}" destId="{DBDF9009-6CD0-4D40-B841-1320DE727B26}" srcOrd="10" destOrd="0" presId="urn:microsoft.com/office/officeart/2005/8/layout/radial6"/>
    <dgm:cxn modelId="{39328CA1-2D47-46E2-8753-E81F9F5774B3}" type="presParOf" srcId="{359C2EDD-A619-4F8D-98EA-1BEFD5F3074D}" destId="{7B838A70-247F-47DC-AD37-0369BD084BAC}" srcOrd="11" destOrd="0" presId="urn:microsoft.com/office/officeart/2005/8/layout/radial6"/>
    <dgm:cxn modelId="{F8644238-F083-49AB-860A-D5E463FB3F82}" type="presParOf" srcId="{359C2EDD-A619-4F8D-98EA-1BEFD5F3074D}" destId="{FB0AB17D-D2D2-41C7-B2BE-DAF8DAE39D7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9E6757-300A-4E3C-BC94-7C0D91C23195}" type="doc">
      <dgm:prSet loTypeId="urn:microsoft.com/office/officeart/2008/layout/RadialCluster" loCatId="relationship" qsTypeId="urn:microsoft.com/office/officeart/2005/8/quickstyle/3d1" qsCatId="3D" csTypeId="urn:microsoft.com/office/officeart/2005/8/colors/accent2_2" csCatId="accent2" phldr="1"/>
      <dgm:spPr/>
      <dgm:t>
        <a:bodyPr/>
        <a:lstStyle/>
        <a:p>
          <a:endParaRPr lang="en-US"/>
        </a:p>
      </dgm:t>
    </dgm:pt>
    <dgm:pt modelId="{64EB56C3-4390-4997-A09D-3FB77D21665B}">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400" dirty="0">
              <a:latin typeface="Aharoni" panose="02010803020104030203" pitchFamily="2" charset="-79"/>
              <a:cs typeface="Aharoni" panose="02010803020104030203" pitchFamily="2" charset="-79"/>
            </a:rPr>
            <a:t>Ad Hoc Committees</a:t>
          </a:r>
        </a:p>
      </dgm:t>
    </dgm:pt>
    <dgm:pt modelId="{31FC327F-C953-4FBC-BB52-DBFA4600C038}" type="parTrans" cxnId="{54BFEB6A-9CDC-4559-8E4F-2E415DD62FC8}">
      <dgm:prSet/>
      <dgm:spPr/>
      <dgm:t>
        <a:bodyPr/>
        <a:lstStyle/>
        <a:p>
          <a:endParaRPr lang="en-US" sz="2000">
            <a:latin typeface="+mj-lt"/>
          </a:endParaRPr>
        </a:p>
      </dgm:t>
    </dgm:pt>
    <dgm:pt modelId="{FC81A7B4-55DA-4154-B993-63AE6C71FD59}" type="sibTrans" cxnId="{54BFEB6A-9CDC-4559-8E4F-2E415DD62FC8}">
      <dgm:prSet/>
      <dgm:spPr/>
      <dgm:t>
        <a:bodyPr/>
        <a:lstStyle/>
        <a:p>
          <a:endParaRPr lang="en-US" sz="2000">
            <a:latin typeface="+mj-lt"/>
          </a:endParaRPr>
        </a:p>
      </dgm:t>
    </dgm:pt>
    <dgm:pt modelId="{CDA6856E-CC3A-4F50-90A6-9F91B2FDB501}">
      <dgm:prSet phldrT="[Text]" custT="1"/>
      <dgm:spPr/>
      <dgm:t>
        <a:bodyPr/>
        <a:lstStyle/>
        <a:p>
          <a:r>
            <a:rPr lang="en-US" sz="1800" dirty="0">
              <a:latin typeface="+mj-lt"/>
            </a:rPr>
            <a:t>Professional Conduct Committee</a:t>
          </a:r>
        </a:p>
      </dgm:t>
    </dgm:pt>
    <dgm:pt modelId="{9ACCC829-A27A-4334-8980-D10D6D9BDAAC}" type="parTrans" cxnId="{6DD37C5B-E5F2-4187-B189-D756A6A338DF}">
      <dgm:prSet/>
      <dgm:spPr/>
      <dgm:t>
        <a:bodyPr/>
        <a:lstStyle/>
        <a:p>
          <a:endParaRPr lang="en-US" sz="2000">
            <a:latin typeface="+mj-lt"/>
          </a:endParaRPr>
        </a:p>
      </dgm:t>
    </dgm:pt>
    <dgm:pt modelId="{EAA606AE-D357-4927-B802-0B70263E021E}" type="sibTrans" cxnId="{6DD37C5B-E5F2-4187-B189-D756A6A338DF}">
      <dgm:prSet/>
      <dgm:spPr/>
      <dgm:t>
        <a:bodyPr/>
        <a:lstStyle/>
        <a:p>
          <a:endParaRPr lang="en-US" sz="2000">
            <a:latin typeface="+mj-lt"/>
          </a:endParaRPr>
        </a:p>
      </dgm:t>
    </dgm:pt>
    <dgm:pt modelId="{7FA8DFFB-E91D-4C52-97E6-D66A2967FD86}">
      <dgm:prSet custT="1"/>
      <dgm:spPr/>
      <dgm:t>
        <a:bodyPr/>
        <a:lstStyle/>
        <a:p>
          <a:r>
            <a:rPr lang="en-US" sz="2000" dirty="0">
              <a:latin typeface="+mj-lt"/>
            </a:rPr>
            <a:t>Fitness to Practice Committee</a:t>
          </a:r>
        </a:p>
      </dgm:t>
    </dgm:pt>
    <dgm:pt modelId="{7955C72D-DF03-4F3C-8DC6-5A6C57892564}" type="parTrans" cxnId="{AF4AA5D4-5A41-4362-B958-74FFE9001E20}">
      <dgm:prSet/>
      <dgm:spPr/>
      <dgm:t>
        <a:bodyPr/>
        <a:lstStyle/>
        <a:p>
          <a:endParaRPr lang="en-US" sz="2000">
            <a:latin typeface="+mj-lt"/>
          </a:endParaRPr>
        </a:p>
      </dgm:t>
    </dgm:pt>
    <dgm:pt modelId="{C80FFD55-ED29-4F6E-843D-1E4D09EB5F1C}" type="sibTrans" cxnId="{AF4AA5D4-5A41-4362-B958-74FFE9001E20}">
      <dgm:prSet/>
      <dgm:spPr/>
      <dgm:t>
        <a:bodyPr/>
        <a:lstStyle/>
        <a:p>
          <a:endParaRPr lang="en-US" sz="2000">
            <a:latin typeface="+mj-lt"/>
          </a:endParaRPr>
        </a:p>
      </dgm:t>
    </dgm:pt>
    <dgm:pt modelId="{D96C6D39-A929-43EF-93BA-22FA37652103}" type="pres">
      <dgm:prSet presAssocID="{DD9E6757-300A-4E3C-BC94-7C0D91C23195}" presName="Name0" presStyleCnt="0">
        <dgm:presLayoutVars>
          <dgm:chMax val="1"/>
          <dgm:chPref val="1"/>
          <dgm:dir/>
          <dgm:animOne val="branch"/>
          <dgm:animLvl val="lvl"/>
        </dgm:presLayoutVars>
      </dgm:prSet>
      <dgm:spPr/>
      <dgm:t>
        <a:bodyPr/>
        <a:lstStyle/>
        <a:p>
          <a:endParaRPr lang="en-US"/>
        </a:p>
      </dgm:t>
    </dgm:pt>
    <dgm:pt modelId="{8BFDDE77-5DD5-48AF-89F2-6DB5C73CF5BC}" type="pres">
      <dgm:prSet presAssocID="{64EB56C3-4390-4997-A09D-3FB77D21665B}" presName="singleCycle" presStyleCnt="0"/>
      <dgm:spPr/>
    </dgm:pt>
    <dgm:pt modelId="{C20172F3-AA87-4103-BA7A-68326CD4F21C}" type="pres">
      <dgm:prSet presAssocID="{64EB56C3-4390-4997-A09D-3FB77D21665B}" presName="singleCenter" presStyleLbl="node1" presStyleIdx="0" presStyleCnt="3" custScaleX="157643">
        <dgm:presLayoutVars>
          <dgm:chMax val="7"/>
          <dgm:chPref val="7"/>
        </dgm:presLayoutVars>
      </dgm:prSet>
      <dgm:spPr/>
      <dgm:t>
        <a:bodyPr/>
        <a:lstStyle/>
        <a:p>
          <a:endParaRPr lang="en-US"/>
        </a:p>
      </dgm:t>
    </dgm:pt>
    <dgm:pt modelId="{BFBDE4FD-3CF1-4E6A-8E63-703A30777D1D}" type="pres">
      <dgm:prSet presAssocID="{9ACCC829-A27A-4334-8980-D10D6D9BDAAC}" presName="Name56" presStyleLbl="parChTrans1D2" presStyleIdx="0" presStyleCnt="2"/>
      <dgm:spPr/>
      <dgm:t>
        <a:bodyPr/>
        <a:lstStyle/>
        <a:p>
          <a:endParaRPr lang="en-US"/>
        </a:p>
      </dgm:t>
    </dgm:pt>
    <dgm:pt modelId="{0AB1D6F9-0AC9-498C-AE2F-E9A95D1A838D}" type="pres">
      <dgm:prSet presAssocID="{CDA6856E-CC3A-4F50-90A6-9F91B2FDB501}" presName="text0" presStyleLbl="node1" presStyleIdx="1" presStyleCnt="3" custScaleX="254184">
        <dgm:presLayoutVars>
          <dgm:bulletEnabled val="1"/>
        </dgm:presLayoutVars>
      </dgm:prSet>
      <dgm:spPr/>
      <dgm:t>
        <a:bodyPr/>
        <a:lstStyle/>
        <a:p>
          <a:endParaRPr lang="en-US"/>
        </a:p>
      </dgm:t>
    </dgm:pt>
    <dgm:pt modelId="{B55B7CBD-F617-4B8D-BB84-502FAEF04CE0}" type="pres">
      <dgm:prSet presAssocID="{7955C72D-DF03-4F3C-8DC6-5A6C57892564}" presName="Name56" presStyleLbl="parChTrans1D2" presStyleIdx="1" presStyleCnt="2"/>
      <dgm:spPr/>
      <dgm:t>
        <a:bodyPr/>
        <a:lstStyle/>
        <a:p>
          <a:endParaRPr lang="en-US"/>
        </a:p>
      </dgm:t>
    </dgm:pt>
    <dgm:pt modelId="{1E1C9BBA-2823-43E8-B47E-26A65BD2A1C2}" type="pres">
      <dgm:prSet presAssocID="{7FA8DFFB-E91D-4C52-97E6-D66A2967FD86}" presName="text0" presStyleLbl="node1" presStyleIdx="2" presStyleCnt="3" custScaleX="254184">
        <dgm:presLayoutVars>
          <dgm:bulletEnabled val="1"/>
        </dgm:presLayoutVars>
      </dgm:prSet>
      <dgm:spPr/>
      <dgm:t>
        <a:bodyPr/>
        <a:lstStyle/>
        <a:p>
          <a:endParaRPr lang="en-US"/>
        </a:p>
      </dgm:t>
    </dgm:pt>
  </dgm:ptLst>
  <dgm:cxnLst>
    <dgm:cxn modelId="{52C60C70-D35A-4DAE-A184-96D7ADADDFD4}" type="presOf" srcId="{9ACCC829-A27A-4334-8980-D10D6D9BDAAC}" destId="{BFBDE4FD-3CF1-4E6A-8E63-703A30777D1D}" srcOrd="0" destOrd="0" presId="urn:microsoft.com/office/officeart/2008/layout/RadialCluster"/>
    <dgm:cxn modelId="{7231D6CF-4DAE-4C5E-9AF7-EB1C0EA2C86E}" type="presOf" srcId="{7955C72D-DF03-4F3C-8DC6-5A6C57892564}" destId="{B55B7CBD-F617-4B8D-BB84-502FAEF04CE0}" srcOrd="0" destOrd="0" presId="urn:microsoft.com/office/officeart/2008/layout/RadialCluster"/>
    <dgm:cxn modelId="{AF4AA5D4-5A41-4362-B958-74FFE9001E20}" srcId="{64EB56C3-4390-4997-A09D-3FB77D21665B}" destId="{7FA8DFFB-E91D-4C52-97E6-D66A2967FD86}" srcOrd="1" destOrd="0" parTransId="{7955C72D-DF03-4F3C-8DC6-5A6C57892564}" sibTransId="{C80FFD55-ED29-4F6E-843D-1E4D09EB5F1C}"/>
    <dgm:cxn modelId="{915629F9-2896-43AC-BC0D-0C070EEA6E60}" type="presOf" srcId="{CDA6856E-CC3A-4F50-90A6-9F91B2FDB501}" destId="{0AB1D6F9-0AC9-498C-AE2F-E9A95D1A838D}" srcOrd="0" destOrd="0" presId="urn:microsoft.com/office/officeart/2008/layout/RadialCluster"/>
    <dgm:cxn modelId="{54BFEB6A-9CDC-4559-8E4F-2E415DD62FC8}" srcId="{DD9E6757-300A-4E3C-BC94-7C0D91C23195}" destId="{64EB56C3-4390-4997-A09D-3FB77D21665B}" srcOrd="0" destOrd="0" parTransId="{31FC327F-C953-4FBC-BB52-DBFA4600C038}" sibTransId="{FC81A7B4-55DA-4154-B993-63AE6C71FD59}"/>
    <dgm:cxn modelId="{81FB8498-C194-42EB-A99A-49888124BFD8}" type="presOf" srcId="{7FA8DFFB-E91D-4C52-97E6-D66A2967FD86}" destId="{1E1C9BBA-2823-43E8-B47E-26A65BD2A1C2}" srcOrd="0" destOrd="0" presId="urn:microsoft.com/office/officeart/2008/layout/RadialCluster"/>
    <dgm:cxn modelId="{6DD37C5B-E5F2-4187-B189-D756A6A338DF}" srcId="{64EB56C3-4390-4997-A09D-3FB77D21665B}" destId="{CDA6856E-CC3A-4F50-90A6-9F91B2FDB501}" srcOrd="0" destOrd="0" parTransId="{9ACCC829-A27A-4334-8980-D10D6D9BDAAC}" sibTransId="{EAA606AE-D357-4927-B802-0B70263E021E}"/>
    <dgm:cxn modelId="{8FCE9F59-887A-4437-A96B-58940925D768}" type="presOf" srcId="{DD9E6757-300A-4E3C-BC94-7C0D91C23195}" destId="{D96C6D39-A929-43EF-93BA-22FA37652103}" srcOrd="0" destOrd="0" presId="urn:microsoft.com/office/officeart/2008/layout/RadialCluster"/>
    <dgm:cxn modelId="{D5344164-DAC7-4DF1-B85D-06562C2173AB}" type="presOf" srcId="{64EB56C3-4390-4997-A09D-3FB77D21665B}" destId="{C20172F3-AA87-4103-BA7A-68326CD4F21C}" srcOrd="0" destOrd="0" presId="urn:microsoft.com/office/officeart/2008/layout/RadialCluster"/>
    <dgm:cxn modelId="{4EC9EB0B-0009-453C-AE8E-872AB0075978}" type="presParOf" srcId="{D96C6D39-A929-43EF-93BA-22FA37652103}" destId="{8BFDDE77-5DD5-48AF-89F2-6DB5C73CF5BC}" srcOrd="0" destOrd="0" presId="urn:microsoft.com/office/officeart/2008/layout/RadialCluster"/>
    <dgm:cxn modelId="{99067037-A1EB-4AD3-8C39-A089C72FAAA0}" type="presParOf" srcId="{8BFDDE77-5DD5-48AF-89F2-6DB5C73CF5BC}" destId="{C20172F3-AA87-4103-BA7A-68326CD4F21C}" srcOrd="0" destOrd="0" presId="urn:microsoft.com/office/officeart/2008/layout/RadialCluster"/>
    <dgm:cxn modelId="{34436F4A-3C66-4E5E-AF9D-5E809488F746}" type="presParOf" srcId="{8BFDDE77-5DD5-48AF-89F2-6DB5C73CF5BC}" destId="{BFBDE4FD-3CF1-4E6A-8E63-703A30777D1D}" srcOrd="1" destOrd="0" presId="urn:microsoft.com/office/officeart/2008/layout/RadialCluster"/>
    <dgm:cxn modelId="{6944D6F0-E182-4F07-935A-DE9B44FA4824}" type="presParOf" srcId="{8BFDDE77-5DD5-48AF-89F2-6DB5C73CF5BC}" destId="{0AB1D6F9-0AC9-498C-AE2F-E9A95D1A838D}" srcOrd="2" destOrd="0" presId="urn:microsoft.com/office/officeart/2008/layout/RadialCluster"/>
    <dgm:cxn modelId="{5256BEC4-C3B0-43FC-BE23-2EB8CDE66271}" type="presParOf" srcId="{8BFDDE77-5DD5-48AF-89F2-6DB5C73CF5BC}" destId="{B55B7CBD-F617-4B8D-BB84-502FAEF04CE0}" srcOrd="3" destOrd="0" presId="urn:microsoft.com/office/officeart/2008/layout/RadialCluster"/>
    <dgm:cxn modelId="{00AFCE75-F8F1-40DF-B743-E7C59446011B}" type="presParOf" srcId="{8BFDDE77-5DD5-48AF-89F2-6DB5C73CF5BC}" destId="{1E1C9BBA-2823-43E8-B47E-26A65BD2A1C2}" srcOrd="4"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36ACD2-7077-4C11-9EBB-A814F15D79D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6BCBBF9-1388-4FCA-AEF9-7693F1A68730}">
      <dgm:prSet phldrT="[Text]" custT="1"/>
      <dgm:spPr/>
      <dgm:t>
        <a:bodyPr/>
        <a:lstStyle/>
        <a:p>
          <a:r>
            <a:rPr lang="en-US" sz="2400" b="0" i="0" dirty="0" smtClean="0"/>
            <a:t>Establish and maintain uniform norms and standards on the learning of medicine and dentistry in Kenya</a:t>
          </a:r>
          <a:endParaRPr lang="en-US" sz="2400" dirty="0">
            <a:solidFill>
              <a:schemeClr val="tx1"/>
            </a:solidFill>
          </a:endParaRPr>
        </a:p>
      </dgm:t>
    </dgm:pt>
    <dgm:pt modelId="{446BBE6B-5579-4D8B-A6EA-BE46E3FFD787}" type="parTrans" cxnId="{20899DA6-3FD6-482A-8712-57D204F72332}">
      <dgm:prSet/>
      <dgm:spPr/>
      <dgm:t>
        <a:bodyPr/>
        <a:lstStyle/>
        <a:p>
          <a:endParaRPr lang="en-US" sz="1600"/>
        </a:p>
      </dgm:t>
    </dgm:pt>
    <dgm:pt modelId="{A372E1D1-4423-4550-9790-2F6D0340CE1C}" type="sibTrans" cxnId="{20899DA6-3FD6-482A-8712-57D204F72332}">
      <dgm:prSet/>
      <dgm:spPr/>
      <dgm:t>
        <a:bodyPr/>
        <a:lstStyle/>
        <a:p>
          <a:endParaRPr lang="en-US" sz="1600"/>
        </a:p>
      </dgm:t>
    </dgm:pt>
    <dgm:pt modelId="{0B9F205C-7D6A-43B4-8710-5DEE92682C0F}">
      <dgm:prSet phldrT="[Text]" custT="1"/>
      <dgm:spPr/>
      <dgm:t>
        <a:bodyPr/>
        <a:lstStyle/>
        <a:p>
          <a:r>
            <a:rPr lang="en-US" sz="2400" b="0" i="0" dirty="0" smtClean="0"/>
            <a:t>Approve and register medical and dental schools for training of medical and dental practitioners.</a:t>
          </a:r>
          <a:endParaRPr lang="en-US" sz="2400" dirty="0">
            <a:solidFill>
              <a:schemeClr val="tx1"/>
            </a:solidFill>
          </a:endParaRPr>
        </a:p>
      </dgm:t>
    </dgm:pt>
    <dgm:pt modelId="{0B3F22A6-F85F-483F-8CEA-79E6C2055019}" type="parTrans" cxnId="{135D5340-8049-47EA-B706-04A5B38E62E9}">
      <dgm:prSet/>
      <dgm:spPr/>
      <dgm:t>
        <a:bodyPr/>
        <a:lstStyle/>
        <a:p>
          <a:endParaRPr lang="en-US" sz="1600"/>
        </a:p>
      </dgm:t>
    </dgm:pt>
    <dgm:pt modelId="{C441F7D3-33CA-493D-9A52-AFF1226D1BCA}" type="sibTrans" cxnId="{135D5340-8049-47EA-B706-04A5B38E62E9}">
      <dgm:prSet/>
      <dgm:spPr/>
      <dgm:t>
        <a:bodyPr/>
        <a:lstStyle/>
        <a:p>
          <a:endParaRPr lang="en-US" sz="1600"/>
        </a:p>
      </dgm:t>
    </dgm:pt>
    <dgm:pt modelId="{7C117780-5132-4C2F-B607-6C806C13441B}">
      <dgm:prSet phldrT="[Text]" custT="1"/>
      <dgm:spPr/>
      <dgm:t>
        <a:bodyPr/>
        <a:lstStyle/>
        <a:p>
          <a:r>
            <a:rPr lang="en-US" sz="2400" b="0" i="0" dirty="0" smtClean="0"/>
            <a:t>Prescribe the minimum educational entry requirements for persons wishing to be trained as medical and dental practitioners.</a:t>
          </a:r>
          <a:endParaRPr lang="en-US" sz="2400" dirty="0">
            <a:solidFill>
              <a:schemeClr val="tx1"/>
            </a:solidFill>
          </a:endParaRPr>
        </a:p>
      </dgm:t>
    </dgm:pt>
    <dgm:pt modelId="{54F04EC2-BEA3-4511-9C4D-B4553570A302}" type="parTrans" cxnId="{9AFA815C-B97A-4E54-B087-3B078A0A345F}">
      <dgm:prSet/>
      <dgm:spPr/>
      <dgm:t>
        <a:bodyPr/>
        <a:lstStyle/>
        <a:p>
          <a:endParaRPr lang="en-US" sz="1600"/>
        </a:p>
      </dgm:t>
    </dgm:pt>
    <dgm:pt modelId="{C2009A94-5D22-4302-9362-D97B6214A551}" type="sibTrans" cxnId="{9AFA815C-B97A-4E54-B087-3B078A0A345F}">
      <dgm:prSet/>
      <dgm:spPr/>
      <dgm:t>
        <a:bodyPr/>
        <a:lstStyle/>
        <a:p>
          <a:endParaRPr lang="en-US" sz="1600"/>
        </a:p>
      </dgm:t>
    </dgm:pt>
    <dgm:pt modelId="{19E768C8-5D57-4534-8DC8-ECCAC6F34EE1}">
      <dgm:prSet phldrT="[Text]" custT="1"/>
      <dgm:spPr/>
      <dgm:t>
        <a:bodyPr/>
        <a:lstStyle/>
        <a:p>
          <a:r>
            <a:rPr lang="en-US" sz="2400" b="0" i="0" dirty="0" smtClean="0"/>
            <a:t>Maintain a record of medical and dental students.</a:t>
          </a:r>
          <a:endParaRPr lang="en-US" sz="2400" dirty="0">
            <a:solidFill>
              <a:schemeClr val="tx1"/>
            </a:solidFill>
          </a:endParaRPr>
        </a:p>
      </dgm:t>
    </dgm:pt>
    <dgm:pt modelId="{D0C40AF8-61EC-489A-9C82-ACF83E29286C}" type="parTrans" cxnId="{909F9521-B77E-4357-883B-65D5A526D461}">
      <dgm:prSet/>
      <dgm:spPr/>
      <dgm:t>
        <a:bodyPr/>
        <a:lstStyle/>
        <a:p>
          <a:endParaRPr lang="en-US" sz="1600"/>
        </a:p>
      </dgm:t>
    </dgm:pt>
    <dgm:pt modelId="{67D34203-57EB-44A4-BD9E-942976FFEC25}" type="sibTrans" cxnId="{909F9521-B77E-4357-883B-65D5A526D461}">
      <dgm:prSet/>
      <dgm:spPr/>
      <dgm:t>
        <a:bodyPr/>
        <a:lstStyle/>
        <a:p>
          <a:endParaRPr lang="en-US" sz="1600"/>
        </a:p>
      </dgm:t>
    </dgm:pt>
    <dgm:pt modelId="{FF47490F-A571-4463-8210-5091C05309CC}">
      <dgm:prSet phldrT="[Text]" custT="1"/>
      <dgm:spPr/>
      <dgm:t>
        <a:bodyPr/>
        <a:lstStyle/>
        <a:p>
          <a:r>
            <a:rPr lang="en-US" sz="2400" b="0" i="0" dirty="0" smtClean="0"/>
            <a:t>Internship qualifying examinations, preregistration examinations, and peer reviews as deemed appropriate by the Council</a:t>
          </a:r>
          <a:endParaRPr lang="en-US" sz="2400" dirty="0">
            <a:solidFill>
              <a:schemeClr val="tx1"/>
            </a:solidFill>
          </a:endParaRPr>
        </a:p>
      </dgm:t>
    </dgm:pt>
    <dgm:pt modelId="{4EF09139-B8C1-4C50-BAF9-A0EF9D99A11C}" type="parTrans" cxnId="{91ED16E9-7775-4AF8-96C4-BA6874031F61}">
      <dgm:prSet/>
      <dgm:spPr/>
      <dgm:t>
        <a:bodyPr/>
        <a:lstStyle/>
        <a:p>
          <a:endParaRPr lang="en-US" sz="1600"/>
        </a:p>
      </dgm:t>
    </dgm:pt>
    <dgm:pt modelId="{FF3F1B55-1CAF-4EFA-8A35-158A4025F2ED}" type="sibTrans" cxnId="{91ED16E9-7775-4AF8-96C4-BA6874031F61}">
      <dgm:prSet/>
      <dgm:spPr/>
      <dgm:t>
        <a:bodyPr/>
        <a:lstStyle/>
        <a:p>
          <a:endParaRPr lang="en-US" sz="1600"/>
        </a:p>
      </dgm:t>
    </dgm:pt>
    <dgm:pt modelId="{0CC658C0-8DC5-4B52-B74C-310552BA181C}" type="pres">
      <dgm:prSet presAssocID="{1F36ACD2-7077-4C11-9EBB-A814F15D79DC}" presName="linear" presStyleCnt="0">
        <dgm:presLayoutVars>
          <dgm:dir/>
          <dgm:resizeHandles val="exact"/>
        </dgm:presLayoutVars>
      </dgm:prSet>
      <dgm:spPr/>
      <dgm:t>
        <a:bodyPr/>
        <a:lstStyle/>
        <a:p>
          <a:endParaRPr lang="en-US"/>
        </a:p>
      </dgm:t>
    </dgm:pt>
    <dgm:pt modelId="{8EB6E969-1162-4996-A736-B555E56401B0}" type="pres">
      <dgm:prSet presAssocID="{A6BCBBF9-1388-4FCA-AEF9-7693F1A68730}" presName="comp" presStyleCnt="0"/>
      <dgm:spPr/>
    </dgm:pt>
    <dgm:pt modelId="{9BC8D7D3-DAE2-45D4-916A-9F33F4431E62}" type="pres">
      <dgm:prSet presAssocID="{A6BCBBF9-1388-4FCA-AEF9-7693F1A68730}" presName="box" presStyleLbl="node1" presStyleIdx="0" presStyleCnt="5"/>
      <dgm:spPr/>
      <dgm:t>
        <a:bodyPr/>
        <a:lstStyle/>
        <a:p>
          <a:endParaRPr lang="en-US"/>
        </a:p>
      </dgm:t>
    </dgm:pt>
    <dgm:pt modelId="{14FEF1D8-AFAE-4245-822D-18EE9B0BD48C}" type="pres">
      <dgm:prSet presAssocID="{A6BCBBF9-1388-4FCA-AEF9-7693F1A68730}" presName="img" presStyleLbl="fgImgPlace1" presStyleIdx="0" presStyleCnt="5" custScaleX="76195"/>
      <dgm:spPr>
        <a:blipFill rotWithShape="1">
          <a:blip xmlns:r="http://schemas.openxmlformats.org/officeDocument/2006/relationships" r:embed="rId1"/>
          <a:stretch>
            <a:fillRect/>
          </a:stretch>
        </a:blipFill>
      </dgm:spPr>
      <dgm:t>
        <a:bodyPr/>
        <a:lstStyle/>
        <a:p>
          <a:endParaRPr lang="en-US"/>
        </a:p>
      </dgm:t>
    </dgm:pt>
    <dgm:pt modelId="{CB34A7B3-734A-4EBA-A0BB-3C89059ADC90}" type="pres">
      <dgm:prSet presAssocID="{A6BCBBF9-1388-4FCA-AEF9-7693F1A68730}" presName="text" presStyleLbl="node1" presStyleIdx="0" presStyleCnt="5">
        <dgm:presLayoutVars>
          <dgm:bulletEnabled val="1"/>
        </dgm:presLayoutVars>
      </dgm:prSet>
      <dgm:spPr/>
      <dgm:t>
        <a:bodyPr/>
        <a:lstStyle/>
        <a:p>
          <a:endParaRPr lang="en-US"/>
        </a:p>
      </dgm:t>
    </dgm:pt>
    <dgm:pt modelId="{D5162DD0-A190-4EE4-AE62-ED0A2BA23B93}" type="pres">
      <dgm:prSet presAssocID="{A372E1D1-4423-4550-9790-2F6D0340CE1C}" presName="spacer" presStyleCnt="0"/>
      <dgm:spPr/>
    </dgm:pt>
    <dgm:pt modelId="{F2AFB111-3C02-4697-802C-EF12E023C665}" type="pres">
      <dgm:prSet presAssocID="{0B9F205C-7D6A-43B4-8710-5DEE92682C0F}" presName="comp" presStyleCnt="0"/>
      <dgm:spPr/>
    </dgm:pt>
    <dgm:pt modelId="{64DA6A72-28C0-4469-873E-27753C3AFC6E}" type="pres">
      <dgm:prSet presAssocID="{0B9F205C-7D6A-43B4-8710-5DEE92682C0F}" presName="box" presStyleLbl="node1" presStyleIdx="1" presStyleCnt="5"/>
      <dgm:spPr/>
      <dgm:t>
        <a:bodyPr/>
        <a:lstStyle/>
        <a:p>
          <a:endParaRPr lang="en-US"/>
        </a:p>
      </dgm:t>
    </dgm:pt>
    <dgm:pt modelId="{2F02F9CD-FE0B-48CB-8B66-B89F619B36B1}" type="pres">
      <dgm:prSet presAssocID="{0B9F205C-7D6A-43B4-8710-5DEE92682C0F}" presName="img" presStyleLbl="fgImgPlace1" presStyleIdx="1" presStyleCnt="5" custScaleX="76195"/>
      <dgm:spPr>
        <a:blipFill rotWithShape="1">
          <a:blip xmlns:r="http://schemas.openxmlformats.org/officeDocument/2006/relationships" r:embed="rId2"/>
          <a:stretch>
            <a:fillRect/>
          </a:stretch>
        </a:blipFill>
      </dgm:spPr>
    </dgm:pt>
    <dgm:pt modelId="{89D4535A-D9DF-48DD-A410-48B406B36D31}" type="pres">
      <dgm:prSet presAssocID="{0B9F205C-7D6A-43B4-8710-5DEE92682C0F}" presName="text" presStyleLbl="node1" presStyleIdx="1" presStyleCnt="5">
        <dgm:presLayoutVars>
          <dgm:bulletEnabled val="1"/>
        </dgm:presLayoutVars>
      </dgm:prSet>
      <dgm:spPr/>
      <dgm:t>
        <a:bodyPr/>
        <a:lstStyle/>
        <a:p>
          <a:endParaRPr lang="en-US"/>
        </a:p>
      </dgm:t>
    </dgm:pt>
    <dgm:pt modelId="{D66EBB7E-9A6A-4AFA-A9BD-59F43BDC6E9B}" type="pres">
      <dgm:prSet presAssocID="{C441F7D3-33CA-493D-9A52-AFF1226D1BCA}" presName="spacer" presStyleCnt="0"/>
      <dgm:spPr/>
    </dgm:pt>
    <dgm:pt modelId="{C563D38A-8979-49CE-B05C-8BB384729985}" type="pres">
      <dgm:prSet presAssocID="{7C117780-5132-4C2F-B607-6C806C13441B}" presName="comp" presStyleCnt="0"/>
      <dgm:spPr/>
    </dgm:pt>
    <dgm:pt modelId="{8680F7D2-D04F-4B96-897D-5D39A6C8DA0F}" type="pres">
      <dgm:prSet presAssocID="{7C117780-5132-4C2F-B607-6C806C13441B}" presName="box" presStyleLbl="node1" presStyleIdx="2" presStyleCnt="5" custLinFactNeighborX="188" custLinFactNeighborY="-5123"/>
      <dgm:spPr/>
      <dgm:t>
        <a:bodyPr/>
        <a:lstStyle/>
        <a:p>
          <a:endParaRPr lang="en-US"/>
        </a:p>
      </dgm:t>
    </dgm:pt>
    <dgm:pt modelId="{2785EFE1-2B8C-4285-9BD9-426209F6FEC7}" type="pres">
      <dgm:prSet presAssocID="{7C117780-5132-4C2F-B607-6C806C13441B}" presName="img" presStyleLbl="fgImgPlace1" presStyleIdx="2" presStyleCnt="5" custScaleX="76195"/>
      <dgm:spPr>
        <a:blipFill rotWithShape="1">
          <a:blip xmlns:r="http://schemas.openxmlformats.org/officeDocument/2006/relationships" r:embed="rId3"/>
          <a:stretch>
            <a:fillRect/>
          </a:stretch>
        </a:blipFill>
      </dgm:spPr>
      <dgm:t>
        <a:bodyPr/>
        <a:lstStyle/>
        <a:p>
          <a:endParaRPr lang="en-US"/>
        </a:p>
      </dgm:t>
    </dgm:pt>
    <dgm:pt modelId="{A616E97A-5DE5-4A08-A9E3-21BA13B94B3C}" type="pres">
      <dgm:prSet presAssocID="{7C117780-5132-4C2F-B607-6C806C13441B}" presName="text" presStyleLbl="node1" presStyleIdx="2" presStyleCnt="5">
        <dgm:presLayoutVars>
          <dgm:bulletEnabled val="1"/>
        </dgm:presLayoutVars>
      </dgm:prSet>
      <dgm:spPr/>
      <dgm:t>
        <a:bodyPr/>
        <a:lstStyle/>
        <a:p>
          <a:endParaRPr lang="en-US"/>
        </a:p>
      </dgm:t>
    </dgm:pt>
    <dgm:pt modelId="{97BDA780-E60E-489D-B0BA-11B321116F7B}" type="pres">
      <dgm:prSet presAssocID="{C2009A94-5D22-4302-9362-D97B6214A551}" presName="spacer" presStyleCnt="0"/>
      <dgm:spPr/>
    </dgm:pt>
    <dgm:pt modelId="{3A0FEF48-90D3-4296-B844-D62ACFCE6FBB}" type="pres">
      <dgm:prSet presAssocID="{19E768C8-5D57-4534-8DC8-ECCAC6F34EE1}" presName="comp" presStyleCnt="0"/>
      <dgm:spPr/>
    </dgm:pt>
    <dgm:pt modelId="{8A2B8FCE-BC9E-4A02-BE1D-6869DCC88FB0}" type="pres">
      <dgm:prSet presAssocID="{19E768C8-5D57-4534-8DC8-ECCAC6F34EE1}" presName="box" presStyleLbl="node1" presStyleIdx="3" presStyleCnt="5"/>
      <dgm:spPr/>
      <dgm:t>
        <a:bodyPr/>
        <a:lstStyle/>
        <a:p>
          <a:endParaRPr lang="en-US"/>
        </a:p>
      </dgm:t>
    </dgm:pt>
    <dgm:pt modelId="{E044AD63-5FCF-4B30-B3E8-39C28DC5B557}" type="pres">
      <dgm:prSet presAssocID="{19E768C8-5D57-4534-8DC8-ECCAC6F34EE1}" presName="img" presStyleLbl="fgImgPlace1" presStyleIdx="3" presStyleCnt="5" custScaleX="76195"/>
      <dgm:spPr>
        <a:blipFill rotWithShape="1">
          <a:blip xmlns:r="http://schemas.openxmlformats.org/officeDocument/2006/relationships" r:embed="rId4"/>
          <a:stretch>
            <a:fillRect/>
          </a:stretch>
        </a:blipFill>
      </dgm:spPr>
      <dgm:t>
        <a:bodyPr/>
        <a:lstStyle/>
        <a:p>
          <a:endParaRPr lang="en-US"/>
        </a:p>
      </dgm:t>
    </dgm:pt>
    <dgm:pt modelId="{C4CFCFC4-2FA1-4B5B-B97D-E595E849BCB0}" type="pres">
      <dgm:prSet presAssocID="{19E768C8-5D57-4534-8DC8-ECCAC6F34EE1}" presName="text" presStyleLbl="node1" presStyleIdx="3" presStyleCnt="5">
        <dgm:presLayoutVars>
          <dgm:bulletEnabled val="1"/>
        </dgm:presLayoutVars>
      </dgm:prSet>
      <dgm:spPr/>
      <dgm:t>
        <a:bodyPr/>
        <a:lstStyle/>
        <a:p>
          <a:endParaRPr lang="en-US"/>
        </a:p>
      </dgm:t>
    </dgm:pt>
    <dgm:pt modelId="{BB3CF343-5A00-4C70-964F-9E886CCE19E2}" type="pres">
      <dgm:prSet presAssocID="{67D34203-57EB-44A4-BD9E-942976FFEC25}" presName="spacer" presStyleCnt="0"/>
      <dgm:spPr/>
    </dgm:pt>
    <dgm:pt modelId="{0A4A215B-DF51-458E-8E58-541A51BAD07A}" type="pres">
      <dgm:prSet presAssocID="{FF47490F-A571-4463-8210-5091C05309CC}" presName="comp" presStyleCnt="0"/>
      <dgm:spPr/>
    </dgm:pt>
    <dgm:pt modelId="{3147978A-C098-4E28-B726-0BA7E7198426}" type="pres">
      <dgm:prSet presAssocID="{FF47490F-A571-4463-8210-5091C05309CC}" presName="box" presStyleLbl="node1" presStyleIdx="4" presStyleCnt="5"/>
      <dgm:spPr/>
      <dgm:t>
        <a:bodyPr/>
        <a:lstStyle/>
        <a:p>
          <a:endParaRPr lang="en-US"/>
        </a:p>
      </dgm:t>
    </dgm:pt>
    <dgm:pt modelId="{257F049F-1D33-49AA-B2D7-5E394BF1EB6B}" type="pres">
      <dgm:prSet presAssocID="{FF47490F-A571-4463-8210-5091C05309CC}" presName="img" presStyleLbl="fgImgPlace1" presStyleIdx="4" presStyleCnt="5" custScaleX="76195" custLinFactNeighborX="-1225"/>
      <dgm:spPr>
        <a:blipFill>
          <a:blip xmlns:r="http://schemas.openxmlformats.org/officeDocument/2006/relationships" r:embed="rId5">
            <a:extLst>
              <a:ext uri="{28A0092B-C50C-407E-A947-70E740481C1C}">
                <a14:useLocalDpi xmlns:a14="http://schemas.microsoft.com/office/drawing/2010/main" val="0"/>
              </a:ext>
            </a:extLst>
          </a:blip>
          <a:srcRect/>
          <a:stretch>
            <a:fillRect t="-19000" b="-19000"/>
          </a:stretch>
        </a:blipFill>
      </dgm:spPr>
      <dgm:t>
        <a:bodyPr/>
        <a:lstStyle/>
        <a:p>
          <a:endParaRPr lang="en-US"/>
        </a:p>
      </dgm:t>
    </dgm:pt>
    <dgm:pt modelId="{3178B4F9-0A33-4193-B61D-106D5DB69D6A}" type="pres">
      <dgm:prSet presAssocID="{FF47490F-A571-4463-8210-5091C05309CC}" presName="text" presStyleLbl="node1" presStyleIdx="4" presStyleCnt="5">
        <dgm:presLayoutVars>
          <dgm:bulletEnabled val="1"/>
        </dgm:presLayoutVars>
      </dgm:prSet>
      <dgm:spPr/>
      <dgm:t>
        <a:bodyPr/>
        <a:lstStyle/>
        <a:p>
          <a:endParaRPr lang="en-US"/>
        </a:p>
      </dgm:t>
    </dgm:pt>
  </dgm:ptLst>
  <dgm:cxnLst>
    <dgm:cxn modelId="{8D675FE0-5B18-4320-93EA-EF84FF9CD8BC}" type="presOf" srcId="{0B9F205C-7D6A-43B4-8710-5DEE92682C0F}" destId="{89D4535A-D9DF-48DD-A410-48B406B36D31}" srcOrd="1" destOrd="0" presId="urn:microsoft.com/office/officeart/2005/8/layout/vList4"/>
    <dgm:cxn modelId="{68659A91-825E-412D-8DDC-6C2B80E6D695}" type="presOf" srcId="{7C117780-5132-4C2F-B607-6C806C13441B}" destId="{8680F7D2-D04F-4B96-897D-5D39A6C8DA0F}" srcOrd="0" destOrd="0" presId="urn:microsoft.com/office/officeart/2005/8/layout/vList4"/>
    <dgm:cxn modelId="{87F4228C-3543-40E7-AD71-66ED91535682}" type="presOf" srcId="{19E768C8-5D57-4534-8DC8-ECCAC6F34EE1}" destId="{C4CFCFC4-2FA1-4B5B-B97D-E595E849BCB0}" srcOrd="1" destOrd="0" presId="urn:microsoft.com/office/officeart/2005/8/layout/vList4"/>
    <dgm:cxn modelId="{1DC2DF2C-1709-4663-AB10-13E5108AE7A5}" type="presOf" srcId="{0B9F205C-7D6A-43B4-8710-5DEE92682C0F}" destId="{64DA6A72-28C0-4469-873E-27753C3AFC6E}" srcOrd="0" destOrd="0" presId="urn:microsoft.com/office/officeart/2005/8/layout/vList4"/>
    <dgm:cxn modelId="{C8AA29C7-4473-4009-9B32-4D41372142C7}" type="presOf" srcId="{FF47490F-A571-4463-8210-5091C05309CC}" destId="{3147978A-C098-4E28-B726-0BA7E7198426}" srcOrd="0" destOrd="0" presId="urn:microsoft.com/office/officeart/2005/8/layout/vList4"/>
    <dgm:cxn modelId="{20899DA6-3FD6-482A-8712-57D204F72332}" srcId="{1F36ACD2-7077-4C11-9EBB-A814F15D79DC}" destId="{A6BCBBF9-1388-4FCA-AEF9-7693F1A68730}" srcOrd="0" destOrd="0" parTransId="{446BBE6B-5579-4D8B-A6EA-BE46E3FFD787}" sibTransId="{A372E1D1-4423-4550-9790-2F6D0340CE1C}"/>
    <dgm:cxn modelId="{4C27A46C-8F07-4DC4-A4F8-53FC51086C68}" type="presOf" srcId="{1F36ACD2-7077-4C11-9EBB-A814F15D79DC}" destId="{0CC658C0-8DC5-4B52-B74C-310552BA181C}" srcOrd="0" destOrd="0" presId="urn:microsoft.com/office/officeart/2005/8/layout/vList4"/>
    <dgm:cxn modelId="{2198D2B5-3829-4107-A234-AB895671EA35}" type="presOf" srcId="{19E768C8-5D57-4534-8DC8-ECCAC6F34EE1}" destId="{8A2B8FCE-BC9E-4A02-BE1D-6869DCC88FB0}" srcOrd="0" destOrd="0" presId="urn:microsoft.com/office/officeart/2005/8/layout/vList4"/>
    <dgm:cxn modelId="{91ED16E9-7775-4AF8-96C4-BA6874031F61}" srcId="{1F36ACD2-7077-4C11-9EBB-A814F15D79DC}" destId="{FF47490F-A571-4463-8210-5091C05309CC}" srcOrd="4" destOrd="0" parTransId="{4EF09139-B8C1-4C50-BAF9-A0EF9D99A11C}" sibTransId="{FF3F1B55-1CAF-4EFA-8A35-158A4025F2ED}"/>
    <dgm:cxn modelId="{09393AC6-F6C9-41AB-A7F7-970A6315E70E}" type="presOf" srcId="{7C117780-5132-4C2F-B607-6C806C13441B}" destId="{A616E97A-5DE5-4A08-A9E3-21BA13B94B3C}" srcOrd="1" destOrd="0" presId="urn:microsoft.com/office/officeart/2005/8/layout/vList4"/>
    <dgm:cxn modelId="{64221E95-3EA6-420C-9990-6BC7647BC779}" type="presOf" srcId="{A6BCBBF9-1388-4FCA-AEF9-7693F1A68730}" destId="{9BC8D7D3-DAE2-45D4-916A-9F33F4431E62}" srcOrd="0" destOrd="0" presId="urn:microsoft.com/office/officeart/2005/8/layout/vList4"/>
    <dgm:cxn modelId="{0B1AB06B-4718-4773-AE2A-E96143471274}" type="presOf" srcId="{A6BCBBF9-1388-4FCA-AEF9-7693F1A68730}" destId="{CB34A7B3-734A-4EBA-A0BB-3C89059ADC90}" srcOrd="1" destOrd="0" presId="urn:microsoft.com/office/officeart/2005/8/layout/vList4"/>
    <dgm:cxn modelId="{135D5340-8049-47EA-B706-04A5B38E62E9}" srcId="{1F36ACD2-7077-4C11-9EBB-A814F15D79DC}" destId="{0B9F205C-7D6A-43B4-8710-5DEE92682C0F}" srcOrd="1" destOrd="0" parTransId="{0B3F22A6-F85F-483F-8CEA-79E6C2055019}" sibTransId="{C441F7D3-33CA-493D-9A52-AFF1226D1BCA}"/>
    <dgm:cxn modelId="{9AFA815C-B97A-4E54-B087-3B078A0A345F}" srcId="{1F36ACD2-7077-4C11-9EBB-A814F15D79DC}" destId="{7C117780-5132-4C2F-B607-6C806C13441B}" srcOrd="2" destOrd="0" parTransId="{54F04EC2-BEA3-4511-9C4D-B4553570A302}" sibTransId="{C2009A94-5D22-4302-9362-D97B6214A551}"/>
    <dgm:cxn modelId="{909F9521-B77E-4357-883B-65D5A526D461}" srcId="{1F36ACD2-7077-4C11-9EBB-A814F15D79DC}" destId="{19E768C8-5D57-4534-8DC8-ECCAC6F34EE1}" srcOrd="3" destOrd="0" parTransId="{D0C40AF8-61EC-489A-9C82-ACF83E29286C}" sibTransId="{67D34203-57EB-44A4-BD9E-942976FFEC25}"/>
    <dgm:cxn modelId="{5176BA9D-91B2-4D9C-BC2E-C22657EA1ACC}" type="presOf" srcId="{FF47490F-A571-4463-8210-5091C05309CC}" destId="{3178B4F9-0A33-4193-B61D-106D5DB69D6A}" srcOrd="1" destOrd="0" presId="urn:microsoft.com/office/officeart/2005/8/layout/vList4"/>
    <dgm:cxn modelId="{48BE7907-1AA4-46C7-A830-21C38BB78674}" type="presParOf" srcId="{0CC658C0-8DC5-4B52-B74C-310552BA181C}" destId="{8EB6E969-1162-4996-A736-B555E56401B0}" srcOrd="0" destOrd="0" presId="urn:microsoft.com/office/officeart/2005/8/layout/vList4"/>
    <dgm:cxn modelId="{AAFC8910-7E6D-40F9-9887-46F0851CBEAF}" type="presParOf" srcId="{8EB6E969-1162-4996-A736-B555E56401B0}" destId="{9BC8D7D3-DAE2-45D4-916A-9F33F4431E62}" srcOrd="0" destOrd="0" presId="urn:microsoft.com/office/officeart/2005/8/layout/vList4"/>
    <dgm:cxn modelId="{16E0366D-3D94-494C-849C-E29537A76982}" type="presParOf" srcId="{8EB6E969-1162-4996-A736-B555E56401B0}" destId="{14FEF1D8-AFAE-4245-822D-18EE9B0BD48C}" srcOrd="1" destOrd="0" presId="urn:microsoft.com/office/officeart/2005/8/layout/vList4"/>
    <dgm:cxn modelId="{0E32028F-755E-46A6-A68F-9D924496108D}" type="presParOf" srcId="{8EB6E969-1162-4996-A736-B555E56401B0}" destId="{CB34A7B3-734A-4EBA-A0BB-3C89059ADC90}" srcOrd="2" destOrd="0" presId="urn:microsoft.com/office/officeart/2005/8/layout/vList4"/>
    <dgm:cxn modelId="{FCCB8DE1-AB4F-4260-A339-B6113C88A161}" type="presParOf" srcId="{0CC658C0-8DC5-4B52-B74C-310552BA181C}" destId="{D5162DD0-A190-4EE4-AE62-ED0A2BA23B93}" srcOrd="1" destOrd="0" presId="urn:microsoft.com/office/officeart/2005/8/layout/vList4"/>
    <dgm:cxn modelId="{2A6D67DD-70CE-4077-9464-BC1403BBE068}" type="presParOf" srcId="{0CC658C0-8DC5-4B52-B74C-310552BA181C}" destId="{F2AFB111-3C02-4697-802C-EF12E023C665}" srcOrd="2" destOrd="0" presId="urn:microsoft.com/office/officeart/2005/8/layout/vList4"/>
    <dgm:cxn modelId="{1A25F86C-5CC7-4C2B-9F86-E3B42E8CA3EE}" type="presParOf" srcId="{F2AFB111-3C02-4697-802C-EF12E023C665}" destId="{64DA6A72-28C0-4469-873E-27753C3AFC6E}" srcOrd="0" destOrd="0" presId="urn:microsoft.com/office/officeart/2005/8/layout/vList4"/>
    <dgm:cxn modelId="{8A2909E0-4B25-4091-99A2-BB82AA94DB8A}" type="presParOf" srcId="{F2AFB111-3C02-4697-802C-EF12E023C665}" destId="{2F02F9CD-FE0B-48CB-8B66-B89F619B36B1}" srcOrd="1" destOrd="0" presId="urn:microsoft.com/office/officeart/2005/8/layout/vList4"/>
    <dgm:cxn modelId="{0F3DA282-BE0F-4CB7-BEC1-4A05E2ABDDD7}" type="presParOf" srcId="{F2AFB111-3C02-4697-802C-EF12E023C665}" destId="{89D4535A-D9DF-48DD-A410-48B406B36D31}" srcOrd="2" destOrd="0" presId="urn:microsoft.com/office/officeart/2005/8/layout/vList4"/>
    <dgm:cxn modelId="{DC57B028-E071-4B87-8C1C-050F0CDA756B}" type="presParOf" srcId="{0CC658C0-8DC5-4B52-B74C-310552BA181C}" destId="{D66EBB7E-9A6A-4AFA-A9BD-59F43BDC6E9B}" srcOrd="3" destOrd="0" presId="urn:microsoft.com/office/officeart/2005/8/layout/vList4"/>
    <dgm:cxn modelId="{F8B73F7A-ADE6-4CBA-A450-149FBEBF0D6C}" type="presParOf" srcId="{0CC658C0-8DC5-4B52-B74C-310552BA181C}" destId="{C563D38A-8979-49CE-B05C-8BB384729985}" srcOrd="4" destOrd="0" presId="urn:microsoft.com/office/officeart/2005/8/layout/vList4"/>
    <dgm:cxn modelId="{EA11D7B6-29CD-44C3-9CE4-10D72A22E823}" type="presParOf" srcId="{C563D38A-8979-49CE-B05C-8BB384729985}" destId="{8680F7D2-D04F-4B96-897D-5D39A6C8DA0F}" srcOrd="0" destOrd="0" presId="urn:microsoft.com/office/officeart/2005/8/layout/vList4"/>
    <dgm:cxn modelId="{097DA6DF-721B-49DC-9DAF-75709F6535BF}" type="presParOf" srcId="{C563D38A-8979-49CE-B05C-8BB384729985}" destId="{2785EFE1-2B8C-4285-9BD9-426209F6FEC7}" srcOrd="1" destOrd="0" presId="urn:microsoft.com/office/officeart/2005/8/layout/vList4"/>
    <dgm:cxn modelId="{CF719031-D254-4F04-9320-A19191970DE6}" type="presParOf" srcId="{C563D38A-8979-49CE-B05C-8BB384729985}" destId="{A616E97A-5DE5-4A08-A9E3-21BA13B94B3C}" srcOrd="2" destOrd="0" presId="urn:microsoft.com/office/officeart/2005/8/layout/vList4"/>
    <dgm:cxn modelId="{E57EB198-7203-4AEC-BDF2-E3AAA5F35ED0}" type="presParOf" srcId="{0CC658C0-8DC5-4B52-B74C-310552BA181C}" destId="{97BDA780-E60E-489D-B0BA-11B321116F7B}" srcOrd="5" destOrd="0" presId="urn:microsoft.com/office/officeart/2005/8/layout/vList4"/>
    <dgm:cxn modelId="{FD521F7A-053C-440F-854E-B232C9588B6B}" type="presParOf" srcId="{0CC658C0-8DC5-4B52-B74C-310552BA181C}" destId="{3A0FEF48-90D3-4296-B844-D62ACFCE6FBB}" srcOrd="6" destOrd="0" presId="urn:microsoft.com/office/officeart/2005/8/layout/vList4"/>
    <dgm:cxn modelId="{B56D5864-B73B-46F5-9959-7CCAA2E138E4}" type="presParOf" srcId="{3A0FEF48-90D3-4296-B844-D62ACFCE6FBB}" destId="{8A2B8FCE-BC9E-4A02-BE1D-6869DCC88FB0}" srcOrd="0" destOrd="0" presId="urn:microsoft.com/office/officeart/2005/8/layout/vList4"/>
    <dgm:cxn modelId="{89BA10EC-45B8-4199-AC3C-532FC46A900B}" type="presParOf" srcId="{3A0FEF48-90D3-4296-B844-D62ACFCE6FBB}" destId="{E044AD63-5FCF-4B30-B3E8-39C28DC5B557}" srcOrd="1" destOrd="0" presId="urn:microsoft.com/office/officeart/2005/8/layout/vList4"/>
    <dgm:cxn modelId="{F844E61D-3E29-4960-BB7C-312183690272}" type="presParOf" srcId="{3A0FEF48-90D3-4296-B844-D62ACFCE6FBB}" destId="{C4CFCFC4-2FA1-4B5B-B97D-E595E849BCB0}" srcOrd="2" destOrd="0" presId="urn:microsoft.com/office/officeart/2005/8/layout/vList4"/>
    <dgm:cxn modelId="{33CD0EB1-EA51-4DB2-85FA-F54556C2DBE2}" type="presParOf" srcId="{0CC658C0-8DC5-4B52-B74C-310552BA181C}" destId="{BB3CF343-5A00-4C70-964F-9E886CCE19E2}" srcOrd="7" destOrd="0" presId="urn:microsoft.com/office/officeart/2005/8/layout/vList4"/>
    <dgm:cxn modelId="{FFEC3FA0-5954-4F12-B142-F7B217124E94}" type="presParOf" srcId="{0CC658C0-8DC5-4B52-B74C-310552BA181C}" destId="{0A4A215B-DF51-458E-8E58-541A51BAD07A}" srcOrd="8" destOrd="0" presId="urn:microsoft.com/office/officeart/2005/8/layout/vList4"/>
    <dgm:cxn modelId="{687533F6-FD0E-4416-90CD-682F3D255620}" type="presParOf" srcId="{0A4A215B-DF51-458E-8E58-541A51BAD07A}" destId="{3147978A-C098-4E28-B726-0BA7E7198426}" srcOrd="0" destOrd="0" presId="urn:microsoft.com/office/officeart/2005/8/layout/vList4"/>
    <dgm:cxn modelId="{DAA2BE17-9249-48B1-A030-C5515EAF0090}" type="presParOf" srcId="{0A4A215B-DF51-458E-8E58-541A51BAD07A}" destId="{257F049F-1D33-49AA-B2D7-5E394BF1EB6B}" srcOrd="1" destOrd="0" presId="urn:microsoft.com/office/officeart/2005/8/layout/vList4"/>
    <dgm:cxn modelId="{BCA39491-12BA-4FE1-A669-B5D592FFDEF2}" type="presParOf" srcId="{0A4A215B-DF51-458E-8E58-541A51BAD07A}" destId="{3178B4F9-0A33-4193-B61D-106D5DB69D6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36ACD2-7077-4C11-9EBB-A814F15D79D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B9F205C-7D6A-43B4-8710-5DEE92682C0F}">
      <dgm:prSet phldrT="[Text]" custT="1"/>
      <dgm:spPr/>
      <dgm:t>
        <a:bodyPr/>
        <a:lstStyle/>
        <a:p>
          <a:r>
            <a:rPr lang="en-US" sz="2400" b="0" i="0" dirty="0" smtClean="0"/>
            <a:t>Inspect and accredit new and existing institutions for medical and dental internship training in Kenya</a:t>
          </a:r>
          <a:endParaRPr lang="en-US" sz="2400" dirty="0">
            <a:solidFill>
              <a:schemeClr val="tx1"/>
            </a:solidFill>
          </a:endParaRPr>
        </a:p>
      </dgm:t>
    </dgm:pt>
    <dgm:pt modelId="{0B3F22A6-F85F-483F-8CEA-79E6C2055019}" type="parTrans" cxnId="{135D5340-8049-47EA-B706-04A5B38E62E9}">
      <dgm:prSet/>
      <dgm:spPr/>
      <dgm:t>
        <a:bodyPr/>
        <a:lstStyle/>
        <a:p>
          <a:endParaRPr lang="en-US" sz="1600"/>
        </a:p>
      </dgm:t>
    </dgm:pt>
    <dgm:pt modelId="{C441F7D3-33CA-493D-9A52-AFF1226D1BCA}" type="sibTrans" cxnId="{135D5340-8049-47EA-B706-04A5B38E62E9}">
      <dgm:prSet/>
      <dgm:spPr/>
      <dgm:t>
        <a:bodyPr/>
        <a:lstStyle/>
        <a:p>
          <a:endParaRPr lang="en-US" sz="1600"/>
        </a:p>
      </dgm:t>
    </dgm:pt>
    <dgm:pt modelId="{7C117780-5132-4C2F-B607-6C806C13441B}">
      <dgm:prSet phldrT="[Text]" custT="1"/>
      <dgm:spPr/>
      <dgm:t>
        <a:bodyPr/>
        <a:lstStyle/>
        <a:p>
          <a:r>
            <a:rPr lang="en-US" sz="2400" b="0" i="0" dirty="0" smtClean="0"/>
            <a:t>License eligible medical and dental interns</a:t>
          </a:r>
          <a:endParaRPr lang="en-US" sz="2400" dirty="0">
            <a:solidFill>
              <a:schemeClr val="tx1"/>
            </a:solidFill>
          </a:endParaRPr>
        </a:p>
      </dgm:t>
    </dgm:pt>
    <dgm:pt modelId="{54F04EC2-BEA3-4511-9C4D-B4553570A302}" type="parTrans" cxnId="{9AFA815C-B97A-4E54-B087-3B078A0A345F}">
      <dgm:prSet/>
      <dgm:spPr/>
      <dgm:t>
        <a:bodyPr/>
        <a:lstStyle/>
        <a:p>
          <a:endParaRPr lang="en-US" sz="1600"/>
        </a:p>
      </dgm:t>
    </dgm:pt>
    <dgm:pt modelId="{C2009A94-5D22-4302-9362-D97B6214A551}" type="sibTrans" cxnId="{9AFA815C-B97A-4E54-B087-3B078A0A345F}">
      <dgm:prSet/>
      <dgm:spPr/>
      <dgm:t>
        <a:bodyPr/>
        <a:lstStyle/>
        <a:p>
          <a:endParaRPr lang="en-US" sz="1600"/>
        </a:p>
      </dgm:t>
    </dgm:pt>
    <dgm:pt modelId="{19E768C8-5D57-4534-8DC8-ECCAC6F34EE1}">
      <dgm:prSet phldrT="[Text]" custT="1"/>
      <dgm:spPr/>
      <dgm:t>
        <a:bodyPr/>
        <a:lstStyle/>
        <a:p>
          <a:r>
            <a:rPr lang="en-US" sz="2400" b="0" i="0" dirty="0" smtClean="0"/>
            <a:t>Determine and set a framework for professional practice of medical and dental practitioners.</a:t>
          </a:r>
          <a:endParaRPr lang="en-US" sz="2400" dirty="0">
            <a:solidFill>
              <a:schemeClr val="tx1"/>
            </a:solidFill>
          </a:endParaRPr>
        </a:p>
      </dgm:t>
    </dgm:pt>
    <dgm:pt modelId="{D0C40AF8-61EC-489A-9C82-ACF83E29286C}" type="parTrans" cxnId="{909F9521-B77E-4357-883B-65D5A526D461}">
      <dgm:prSet/>
      <dgm:spPr/>
      <dgm:t>
        <a:bodyPr/>
        <a:lstStyle/>
        <a:p>
          <a:endParaRPr lang="en-US" sz="1600"/>
        </a:p>
      </dgm:t>
    </dgm:pt>
    <dgm:pt modelId="{67D34203-57EB-44A4-BD9E-942976FFEC25}" type="sibTrans" cxnId="{909F9521-B77E-4357-883B-65D5A526D461}">
      <dgm:prSet/>
      <dgm:spPr/>
      <dgm:t>
        <a:bodyPr/>
        <a:lstStyle/>
        <a:p>
          <a:endParaRPr lang="en-US" sz="1600"/>
        </a:p>
      </dgm:t>
    </dgm:pt>
    <dgm:pt modelId="{22F1E80C-C3CB-4F4F-84E3-4E530B019F09}">
      <dgm:prSet/>
      <dgm:spPr/>
      <dgm:t>
        <a:bodyPr/>
        <a:lstStyle/>
        <a:p>
          <a:r>
            <a:rPr lang="en-US" b="0" i="0" dirty="0" smtClean="0"/>
            <a:t>Regulate the conduct of registered medical and dental practitioners and take such disciplinary measures for any form of professional misconduct.</a:t>
          </a:r>
          <a:endParaRPr lang="en-US" dirty="0">
            <a:solidFill>
              <a:schemeClr val="tx1"/>
            </a:solidFill>
          </a:endParaRPr>
        </a:p>
      </dgm:t>
    </dgm:pt>
    <dgm:pt modelId="{2A672459-1D06-4218-9FC3-A9DD1C28B68E}" type="parTrans" cxnId="{86CCF866-C679-4D8C-BE7B-D662D9F030B7}">
      <dgm:prSet/>
      <dgm:spPr/>
      <dgm:t>
        <a:bodyPr/>
        <a:lstStyle/>
        <a:p>
          <a:endParaRPr lang="en-US"/>
        </a:p>
      </dgm:t>
    </dgm:pt>
    <dgm:pt modelId="{9A90113C-BD24-47EB-9F09-3A3BD1BE5D77}" type="sibTrans" cxnId="{86CCF866-C679-4D8C-BE7B-D662D9F030B7}">
      <dgm:prSet/>
      <dgm:spPr/>
      <dgm:t>
        <a:bodyPr/>
        <a:lstStyle/>
        <a:p>
          <a:endParaRPr lang="en-US"/>
        </a:p>
      </dgm:t>
    </dgm:pt>
    <dgm:pt modelId="{0CC658C0-8DC5-4B52-B74C-310552BA181C}" type="pres">
      <dgm:prSet presAssocID="{1F36ACD2-7077-4C11-9EBB-A814F15D79DC}" presName="linear" presStyleCnt="0">
        <dgm:presLayoutVars>
          <dgm:dir/>
          <dgm:resizeHandles val="exact"/>
        </dgm:presLayoutVars>
      </dgm:prSet>
      <dgm:spPr/>
      <dgm:t>
        <a:bodyPr/>
        <a:lstStyle/>
        <a:p>
          <a:endParaRPr lang="en-US"/>
        </a:p>
      </dgm:t>
    </dgm:pt>
    <dgm:pt modelId="{F2AFB111-3C02-4697-802C-EF12E023C665}" type="pres">
      <dgm:prSet presAssocID="{0B9F205C-7D6A-43B4-8710-5DEE92682C0F}" presName="comp" presStyleCnt="0"/>
      <dgm:spPr/>
    </dgm:pt>
    <dgm:pt modelId="{64DA6A72-28C0-4469-873E-27753C3AFC6E}" type="pres">
      <dgm:prSet presAssocID="{0B9F205C-7D6A-43B4-8710-5DEE92682C0F}" presName="box" presStyleLbl="node1" presStyleIdx="0" presStyleCnt="4"/>
      <dgm:spPr/>
      <dgm:t>
        <a:bodyPr/>
        <a:lstStyle/>
        <a:p>
          <a:endParaRPr lang="en-US"/>
        </a:p>
      </dgm:t>
    </dgm:pt>
    <dgm:pt modelId="{2F02F9CD-FE0B-48CB-8B66-B89F619B36B1}" type="pres">
      <dgm:prSet presAssocID="{0B9F205C-7D6A-43B4-8710-5DEE92682C0F}" presName="img" presStyleLbl="fgImgPlace1" presStyleIdx="0" presStyleCnt="4" custScaleX="76195"/>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89D4535A-D9DF-48DD-A410-48B406B36D31}" type="pres">
      <dgm:prSet presAssocID="{0B9F205C-7D6A-43B4-8710-5DEE92682C0F}" presName="text" presStyleLbl="node1" presStyleIdx="0" presStyleCnt="4">
        <dgm:presLayoutVars>
          <dgm:bulletEnabled val="1"/>
        </dgm:presLayoutVars>
      </dgm:prSet>
      <dgm:spPr/>
      <dgm:t>
        <a:bodyPr/>
        <a:lstStyle/>
        <a:p>
          <a:endParaRPr lang="en-US"/>
        </a:p>
      </dgm:t>
    </dgm:pt>
    <dgm:pt modelId="{D66EBB7E-9A6A-4AFA-A9BD-59F43BDC6E9B}" type="pres">
      <dgm:prSet presAssocID="{C441F7D3-33CA-493D-9A52-AFF1226D1BCA}" presName="spacer" presStyleCnt="0"/>
      <dgm:spPr/>
    </dgm:pt>
    <dgm:pt modelId="{C563D38A-8979-49CE-B05C-8BB384729985}" type="pres">
      <dgm:prSet presAssocID="{7C117780-5132-4C2F-B607-6C806C13441B}" presName="comp" presStyleCnt="0"/>
      <dgm:spPr/>
    </dgm:pt>
    <dgm:pt modelId="{8680F7D2-D04F-4B96-897D-5D39A6C8DA0F}" type="pres">
      <dgm:prSet presAssocID="{7C117780-5132-4C2F-B607-6C806C13441B}" presName="box" presStyleLbl="node1" presStyleIdx="1" presStyleCnt="4"/>
      <dgm:spPr/>
      <dgm:t>
        <a:bodyPr/>
        <a:lstStyle/>
        <a:p>
          <a:endParaRPr lang="en-US"/>
        </a:p>
      </dgm:t>
    </dgm:pt>
    <dgm:pt modelId="{2785EFE1-2B8C-4285-9BD9-426209F6FEC7}" type="pres">
      <dgm:prSet presAssocID="{7C117780-5132-4C2F-B607-6C806C13441B}" presName="img" presStyleLbl="fgImgPlace1" presStyleIdx="1" presStyleCnt="4" custScaleX="76195"/>
      <dgm:spPr>
        <a:blipFill rotWithShape="1">
          <a:blip xmlns:r="http://schemas.openxmlformats.org/officeDocument/2006/relationships" r:embed="rId2"/>
          <a:stretch>
            <a:fillRect/>
          </a:stretch>
        </a:blipFill>
      </dgm:spPr>
      <dgm:t>
        <a:bodyPr/>
        <a:lstStyle/>
        <a:p>
          <a:endParaRPr lang="en-US"/>
        </a:p>
      </dgm:t>
    </dgm:pt>
    <dgm:pt modelId="{A616E97A-5DE5-4A08-A9E3-21BA13B94B3C}" type="pres">
      <dgm:prSet presAssocID="{7C117780-5132-4C2F-B607-6C806C13441B}" presName="text" presStyleLbl="node1" presStyleIdx="1" presStyleCnt="4">
        <dgm:presLayoutVars>
          <dgm:bulletEnabled val="1"/>
        </dgm:presLayoutVars>
      </dgm:prSet>
      <dgm:spPr/>
      <dgm:t>
        <a:bodyPr/>
        <a:lstStyle/>
        <a:p>
          <a:endParaRPr lang="en-US"/>
        </a:p>
      </dgm:t>
    </dgm:pt>
    <dgm:pt modelId="{97BDA780-E60E-489D-B0BA-11B321116F7B}" type="pres">
      <dgm:prSet presAssocID="{C2009A94-5D22-4302-9362-D97B6214A551}" presName="spacer" presStyleCnt="0"/>
      <dgm:spPr/>
    </dgm:pt>
    <dgm:pt modelId="{0AE4E2A8-0C97-461F-8BEC-7A0207B9D784}" type="pres">
      <dgm:prSet presAssocID="{22F1E80C-C3CB-4F4F-84E3-4E530B019F09}" presName="comp" presStyleCnt="0"/>
      <dgm:spPr/>
    </dgm:pt>
    <dgm:pt modelId="{588D2F90-09D1-4297-8C9A-52F812A6320B}" type="pres">
      <dgm:prSet presAssocID="{22F1E80C-C3CB-4F4F-84E3-4E530B019F09}" presName="box" presStyleLbl="node1" presStyleIdx="2" presStyleCnt="4"/>
      <dgm:spPr/>
      <dgm:t>
        <a:bodyPr/>
        <a:lstStyle/>
        <a:p>
          <a:endParaRPr lang="en-US"/>
        </a:p>
      </dgm:t>
    </dgm:pt>
    <dgm:pt modelId="{428D4655-3A8C-4B55-9DA8-D958E4CE5600}" type="pres">
      <dgm:prSet presAssocID="{22F1E80C-C3CB-4F4F-84E3-4E530B019F09}" presName="img" presStyleLbl="fgImgPlace1" presStyleIdx="2" presStyleCnt="4" custScaleX="84785"/>
      <dgm:spPr>
        <a:blipFill rotWithShape="1">
          <a:blip xmlns:r="http://schemas.openxmlformats.org/officeDocument/2006/relationships" r:embed="rId3"/>
          <a:stretch>
            <a:fillRect/>
          </a:stretch>
        </a:blipFill>
      </dgm:spPr>
      <dgm:t>
        <a:bodyPr/>
        <a:lstStyle/>
        <a:p>
          <a:endParaRPr lang="en-US"/>
        </a:p>
      </dgm:t>
    </dgm:pt>
    <dgm:pt modelId="{6753B80F-F3FF-4218-B0DC-12248935DA02}" type="pres">
      <dgm:prSet presAssocID="{22F1E80C-C3CB-4F4F-84E3-4E530B019F09}" presName="text" presStyleLbl="node1" presStyleIdx="2" presStyleCnt="4">
        <dgm:presLayoutVars>
          <dgm:bulletEnabled val="1"/>
        </dgm:presLayoutVars>
      </dgm:prSet>
      <dgm:spPr/>
      <dgm:t>
        <a:bodyPr/>
        <a:lstStyle/>
        <a:p>
          <a:endParaRPr lang="en-US"/>
        </a:p>
      </dgm:t>
    </dgm:pt>
    <dgm:pt modelId="{F4768597-C646-4F6B-9672-0E5667E12AAB}" type="pres">
      <dgm:prSet presAssocID="{9A90113C-BD24-47EB-9F09-3A3BD1BE5D77}" presName="spacer" presStyleCnt="0"/>
      <dgm:spPr/>
    </dgm:pt>
    <dgm:pt modelId="{3A0FEF48-90D3-4296-B844-D62ACFCE6FBB}" type="pres">
      <dgm:prSet presAssocID="{19E768C8-5D57-4534-8DC8-ECCAC6F34EE1}" presName="comp" presStyleCnt="0"/>
      <dgm:spPr/>
    </dgm:pt>
    <dgm:pt modelId="{8A2B8FCE-BC9E-4A02-BE1D-6869DCC88FB0}" type="pres">
      <dgm:prSet presAssocID="{19E768C8-5D57-4534-8DC8-ECCAC6F34EE1}" presName="box" presStyleLbl="node1" presStyleIdx="3" presStyleCnt="4"/>
      <dgm:spPr/>
      <dgm:t>
        <a:bodyPr/>
        <a:lstStyle/>
        <a:p>
          <a:endParaRPr lang="en-US"/>
        </a:p>
      </dgm:t>
    </dgm:pt>
    <dgm:pt modelId="{E044AD63-5FCF-4B30-B3E8-39C28DC5B557}" type="pres">
      <dgm:prSet presAssocID="{19E768C8-5D57-4534-8DC8-ECCAC6F34EE1}" presName="img" presStyleLbl="fgImgPlace1" presStyleIdx="3" presStyleCnt="4" custScaleX="76195"/>
      <dgm:spPr>
        <a:blipFill rotWithShape="1">
          <a:blip xmlns:r="http://schemas.openxmlformats.org/officeDocument/2006/relationships" r:embed="rId4"/>
          <a:stretch>
            <a:fillRect/>
          </a:stretch>
        </a:blipFill>
      </dgm:spPr>
      <dgm:t>
        <a:bodyPr/>
        <a:lstStyle/>
        <a:p>
          <a:endParaRPr lang="en-US"/>
        </a:p>
      </dgm:t>
    </dgm:pt>
    <dgm:pt modelId="{C4CFCFC4-2FA1-4B5B-B97D-E595E849BCB0}" type="pres">
      <dgm:prSet presAssocID="{19E768C8-5D57-4534-8DC8-ECCAC6F34EE1}" presName="text" presStyleLbl="node1" presStyleIdx="3" presStyleCnt="4">
        <dgm:presLayoutVars>
          <dgm:bulletEnabled val="1"/>
        </dgm:presLayoutVars>
      </dgm:prSet>
      <dgm:spPr/>
      <dgm:t>
        <a:bodyPr/>
        <a:lstStyle/>
        <a:p>
          <a:endParaRPr lang="en-US"/>
        </a:p>
      </dgm:t>
    </dgm:pt>
  </dgm:ptLst>
  <dgm:cxnLst>
    <dgm:cxn modelId="{8D675FE0-5B18-4320-93EA-EF84FF9CD8BC}" type="presOf" srcId="{0B9F205C-7D6A-43B4-8710-5DEE92682C0F}" destId="{89D4535A-D9DF-48DD-A410-48B406B36D31}" srcOrd="1" destOrd="0" presId="urn:microsoft.com/office/officeart/2005/8/layout/vList4"/>
    <dgm:cxn modelId="{68659A91-825E-412D-8DDC-6C2B80E6D695}" type="presOf" srcId="{7C117780-5132-4C2F-B607-6C806C13441B}" destId="{8680F7D2-D04F-4B96-897D-5D39A6C8DA0F}" srcOrd="0" destOrd="0" presId="urn:microsoft.com/office/officeart/2005/8/layout/vList4"/>
    <dgm:cxn modelId="{87F4228C-3543-40E7-AD71-66ED91535682}" type="presOf" srcId="{19E768C8-5D57-4534-8DC8-ECCAC6F34EE1}" destId="{C4CFCFC4-2FA1-4B5B-B97D-E595E849BCB0}" srcOrd="1" destOrd="0" presId="urn:microsoft.com/office/officeart/2005/8/layout/vList4"/>
    <dgm:cxn modelId="{1DC2DF2C-1709-4663-AB10-13E5108AE7A5}" type="presOf" srcId="{0B9F205C-7D6A-43B4-8710-5DEE92682C0F}" destId="{64DA6A72-28C0-4469-873E-27753C3AFC6E}" srcOrd="0" destOrd="0" presId="urn:microsoft.com/office/officeart/2005/8/layout/vList4"/>
    <dgm:cxn modelId="{4C27A46C-8F07-4DC4-A4F8-53FC51086C68}" type="presOf" srcId="{1F36ACD2-7077-4C11-9EBB-A814F15D79DC}" destId="{0CC658C0-8DC5-4B52-B74C-310552BA181C}" srcOrd="0" destOrd="0" presId="urn:microsoft.com/office/officeart/2005/8/layout/vList4"/>
    <dgm:cxn modelId="{AE847885-314D-4230-8186-95740C044217}" type="presOf" srcId="{22F1E80C-C3CB-4F4F-84E3-4E530B019F09}" destId="{588D2F90-09D1-4297-8C9A-52F812A6320B}" srcOrd="0" destOrd="0" presId="urn:microsoft.com/office/officeart/2005/8/layout/vList4"/>
    <dgm:cxn modelId="{2198D2B5-3829-4107-A234-AB895671EA35}" type="presOf" srcId="{19E768C8-5D57-4534-8DC8-ECCAC6F34EE1}" destId="{8A2B8FCE-BC9E-4A02-BE1D-6869DCC88FB0}" srcOrd="0" destOrd="0" presId="urn:microsoft.com/office/officeart/2005/8/layout/vList4"/>
    <dgm:cxn modelId="{09393AC6-F6C9-41AB-A7F7-970A6315E70E}" type="presOf" srcId="{7C117780-5132-4C2F-B607-6C806C13441B}" destId="{A616E97A-5DE5-4A08-A9E3-21BA13B94B3C}" srcOrd="1" destOrd="0" presId="urn:microsoft.com/office/officeart/2005/8/layout/vList4"/>
    <dgm:cxn modelId="{2A3A0D1E-41ED-4F03-B185-770DE43E6CEA}" type="presOf" srcId="{22F1E80C-C3CB-4F4F-84E3-4E530B019F09}" destId="{6753B80F-F3FF-4218-B0DC-12248935DA02}" srcOrd="1" destOrd="0" presId="urn:microsoft.com/office/officeart/2005/8/layout/vList4"/>
    <dgm:cxn modelId="{135D5340-8049-47EA-B706-04A5B38E62E9}" srcId="{1F36ACD2-7077-4C11-9EBB-A814F15D79DC}" destId="{0B9F205C-7D6A-43B4-8710-5DEE92682C0F}" srcOrd="0" destOrd="0" parTransId="{0B3F22A6-F85F-483F-8CEA-79E6C2055019}" sibTransId="{C441F7D3-33CA-493D-9A52-AFF1226D1BCA}"/>
    <dgm:cxn modelId="{9AFA815C-B97A-4E54-B087-3B078A0A345F}" srcId="{1F36ACD2-7077-4C11-9EBB-A814F15D79DC}" destId="{7C117780-5132-4C2F-B607-6C806C13441B}" srcOrd="1" destOrd="0" parTransId="{54F04EC2-BEA3-4511-9C4D-B4553570A302}" sibTransId="{C2009A94-5D22-4302-9362-D97B6214A551}"/>
    <dgm:cxn modelId="{909F9521-B77E-4357-883B-65D5A526D461}" srcId="{1F36ACD2-7077-4C11-9EBB-A814F15D79DC}" destId="{19E768C8-5D57-4534-8DC8-ECCAC6F34EE1}" srcOrd="3" destOrd="0" parTransId="{D0C40AF8-61EC-489A-9C82-ACF83E29286C}" sibTransId="{67D34203-57EB-44A4-BD9E-942976FFEC25}"/>
    <dgm:cxn modelId="{86CCF866-C679-4D8C-BE7B-D662D9F030B7}" srcId="{1F36ACD2-7077-4C11-9EBB-A814F15D79DC}" destId="{22F1E80C-C3CB-4F4F-84E3-4E530B019F09}" srcOrd="2" destOrd="0" parTransId="{2A672459-1D06-4218-9FC3-A9DD1C28B68E}" sibTransId="{9A90113C-BD24-47EB-9F09-3A3BD1BE5D77}"/>
    <dgm:cxn modelId="{2A6D67DD-70CE-4077-9464-BC1403BBE068}" type="presParOf" srcId="{0CC658C0-8DC5-4B52-B74C-310552BA181C}" destId="{F2AFB111-3C02-4697-802C-EF12E023C665}" srcOrd="0" destOrd="0" presId="urn:microsoft.com/office/officeart/2005/8/layout/vList4"/>
    <dgm:cxn modelId="{1A25F86C-5CC7-4C2B-9F86-E3B42E8CA3EE}" type="presParOf" srcId="{F2AFB111-3C02-4697-802C-EF12E023C665}" destId="{64DA6A72-28C0-4469-873E-27753C3AFC6E}" srcOrd="0" destOrd="0" presId="urn:microsoft.com/office/officeart/2005/8/layout/vList4"/>
    <dgm:cxn modelId="{8A2909E0-4B25-4091-99A2-BB82AA94DB8A}" type="presParOf" srcId="{F2AFB111-3C02-4697-802C-EF12E023C665}" destId="{2F02F9CD-FE0B-48CB-8B66-B89F619B36B1}" srcOrd="1" destOrd="0" presId="urn:microsoft.com/office/officeart/2005/8/layout/vList4"/>
    <dgm:cxn modelId="{0F3DA282-BE0F-4CB7-BEC1-4A05E2ABDDD7}" type="presParOf" srcId="{F2AFB111-3C02-4697-802C-EF12E023C665}" destId="{89D4535A-D9DF-48DD-A410-48B406B36D31}" srcOrd="2" destOrd="0" presId="urn:microsoft.com/office/officeart/2005/8/layout/vList4"/>
    <dgm:cxn modelId="{DC57B028-E071-4B87-8C1C-050F0CDA756B}" type="presParOf" srcId="{0CC658C0-8DC5-4B52-B74C-310552BA181C}" destId="{D66EBB7E-9A6A-4AFA-A9BD-59F43BDC6E9B}" srcOrd="1" destOrd="0" presId="urn:microsoft.com/office/officeart/2005/8/layout/vList4"/>
    <dgm:cxn modelId="{F8B73F7A-ADE6-4CBA-A450-149FBEBF0D6C}" type="presParOf" srcId="{0CC658C0-8DC5-4B52-B74C-310552BA181C}" destId="{C563D38A-8979-49CE-B05C-8BB384729985}" srcOrd="2" destOrd="0" presId="urn:microsoft.com/office/officeart/2005/8/layout/vList4"/>
    <dgm:cxn modelId="{EA11D7B6-29CD-44C3-9CE4-10D72A22E823}" type="presParOf" srcId="{C563D38A-8979-49CE-B05C-8BB384729985}" destId="{8680F7D2-D04F-4B96-897D-5D39A6C8DA0F}" srcOrd="0" destOrd="0" presId="urn:microsoft.com/office/officeart/2005/8/layout/vList4"/>
    <dgm:cxn modelId="{097DA6DF-721B-49DC-9DAF-75709F6535BF}" type="presParOf" srcId="{C563D38A-8979-49CE-B05C-8BB384729985}" destId="{2785EFE1-2B8C-4285-9BD9-426209F6FEC7}" srcOrd="1" destOrd="0" presId="urn:microsoft.com/office/officeart/2005/8/layout/vList4"/>
    <dgm:cxn modelId="{CF719031-D254-4F04-9320-A19191970DE6}" type="presParOf" srcId="{C563D38A-8979-49CE-B05C-8BB384729985}" destId="{A616E97A-5DE5-4A08-A9E3-21BA13B94B3C}" srcOrd="2" destOrd="0" presId="urn:microsoft.com/office/officeart/2005/8/layout/vList4"/>
    <dgm:cxn modelId="{E57EB198-7203-4AEC-BDF2-E3AAA5F35ED0}" type="presParOf" srcId="{0CC658C0-8DC5-4B52-B74C-310552BA181C}" destId="{97BDA780-E60E-489D-B0BA-11B321116F7B}" srcOrd="3" destOrd="0" presId="urn:microsoft.com/office/officeart/2005/8/layout/vList4"/>
    <dgm:cxn modelId="{3881B761-687F-440F-BF90-78A5E8DBEE97}" type="presParOf" srcId="{0CC658C0-8DC5-4B52-B74C-310552BA181C}" destId="{0AE4E2A8-0C97-461F-8BEC-7A0207B9D784}" srcOrd="4" destOrd="0" presId="urn:microsoft.com/office/officeart/2005/8/layout/vList4"/>
    <dgm:cxn modelId="{83D5FE6D-B3FE-492C-82C8-45AC24F45FEB}" type="presParOf" srcId="{0AE4E2A8-0C97-461F-8BEC-7A0207B9D784}" destId="{588D2F90-09D1-4297-8C9A-52F812A6320B}" srcOrd="0" destOrd="0" presId="urn:microsoft.com/office/officeart/2005/8/layout/vList4"/>
    <dgm:cxn modelId="{469741EE-12A1-4121-B518-19177C1D0672}" type="presParOf" srcId="{0AE4E2A8-0C97-461F-8BEC-7A0207B9D784}" destId="{428D4655-3A8C-4B55-9DA8-D958E4CE5600}" srcOrd="1" destOrd="0" presId="urn:microsoft.com/office/officeart/2005/8/layout/vList4"/>
    <dgm:cxn modelId="{1111A27E-54B8-405E-93DD-2E17406FAF70}" type="presParOf" srcId="{0AE4E2A8-0C97-461F-8BEC-7A0207B9D784}" destId="{6753B80F-F3FF-4218-B0DC-12248935DA02}" srcOrd="2" destOrd="0" presId="urn:microsoft.com/office/officeart/2005/8/layout/vList4"/>
    <dgm:cxn modelId="{71B9E8EC-8564-4CCB-868A-B9E0E905CFFE}" type="presParOf" srcId="{0CC658C0-8DC5-4B52-B74C-310552BA181C}" destId="{F4768597-C646-4F6B-9672-0E5667E12AAB}" srcOrd="5" destOrd="0" presId="urn:microsoft.com/office/officeart/2005/8/layout/vList4"/>
    <dgm:cxn modelId="{FD521F7A-053C-440F-854E-B232C9588B6B}" type="presParOf" srcId="{0CC658C0-8DC5-4B52-B74C-310552BA181C}" destId="{3A0FEF48-90D3-4296-B844-D62ACFCE6FBB}" srcOrd="6" destOrd="0" presId="urn:microsoft.com/office/officeart/2005/8/layout/vList4"/>
    <dgm:cxn modelId="{B56D5864-B73B-46F5-9959-7CCAA2E138E4}" type="presParOf" srcId="{3A0FEF48-90D3-4296-B844-D62ACFCE6FBB}" destId="{8A2B8FCE-BC9E-4A02-BE1D-6869DCC88FB0}" srcOrd="0" destOrd="0" presId="urn:microsoft.com/office/officeart/2005/8/layout/vList4"/>
    <dgm:cxn modelId="{89BA10EC-45B8-4199-AC3C-532FC46A900B}" type="presParOf" srcId="{3A0FEF48-90D3-4296-B844-D62ACFCE6FBB}" destId="{E044AD63-5FCF-4B30-B3E8-39C28DC5B557}" srcOrd="1" destOrd="0" presId="urn:microsoft.com/office/officeart/2005/8/layout/vList4"/>
    <dgm:cxn modelId="{F844E61D-3E29-4960-BB7C-312183690272}" type="presParOf" srcId="{3A0FEF48-90D3-4296-B844-D62ACFCE6FBB}" destId="{C4CFCFC4-2FA1-4B5B-B97D-E595E849BCB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36ACD2-7077-4C11-9EBB-A814F15D79D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6BCBBF9-1388-4FCA-AEF9-7693F1A68730}">
      <dgm:prSet phldrT="[Text]" custT="1"/>
      <dgm:spPr/>
      <dgm:t>
        <a:bodyPr/>
        <a:lstStyle/>
        <a:p>
          <a:r>
            <a:rPr lang="en-US" sz="2400" b="0" i="0" dirty="0" smtClean="0"/>
            <a:t>Register eligible medical and dental practitioners.</a:t>
          </a:r>
          <a:endParaRPr lang="en-US" sz="2400" dirty="0">
            <a:solidFill>
              <a:schemeClr val="tx1"/>
            </a:solidFill>
          </a:endParaRPr>
        </a:p>
      </dgm:t>
    </dgm:pt>
    <dgm:pt modelId="{446BBE6B-5579-4D8B-A6EA-BE46E3FFD787}" type="parTrans" cxnId="{20899DA6-3FD6-482A-8712-57D204F72332}">
      <dgm:prSet/>
      <dgm:spPr/>
      <dgm:t>
        <a:bodyPr/>
        <a:lstStyle/>
        <a:p>
          <a:endParaRPr lang="en-US" sz="1600"/>
        </a:p>
      </dgm:t>
    </dgm:pt>
    <dgm:pt modelId="{A372E1D1-4423-4550-9790-2F6D0340CE1C}" type="sibTrans" cxnId="{20899DA6-3FD6-482A-8712-57D204F72332}">
      <dgm:prSet/>
      <dgm:spPr/>
      <dgm:t>
        <a:bodyPr/>
        <a:lstStyle/>
        <a:p>
          <a:endParaRPr lang="en-US" sz="1600"/>
        </a:p>
      </dgm:t>
    </dgm:pt>
    <dgm:pt modelId="{0B9F205C-7D6A-43B4-8710-5DEE92682C0F}">
      <dgm:prSet phldrT="[Text]" custT="1"/>
      <dgm:spPr/>
      <dgm:t>
        <a:bodyPr/>
        <a:lstStyle/>
        <a:p>
          <a:r>
            <a:rPr lang="en-US" sz="2400" b="0" i="0" dirty="0" smtClean="0"/>
            <a:t>Register eligible medical and dental practitioners.</a:t>
          </a:r>
          <a:endParaRPr lang="en-US" sz="2400" dirty="0">
            <a:solidFill>
              <a:schemeClr val="tx1"/>
            </a:solidFill>
          </a:endParaRPr>
        </a:p>
      </dgm:t>
    </dgm:pt>
    <dgm:pt modelId="{0B3F22A6-F85F-483F-8CEA-79E6C2055019}" type="parTrans" cxnId="{135D5340-8049-47EA-B706-04A5B38E62E9}">
      <dgm:prSet/>
      <dgm:spPr/>
      <dgm:t>
        <a:bodyPr/>
        <a:lstStyle/>
        <a:p>
          <a:endParaRPr lang="en-US" sz="1600"/>
        </a:p>
      </dgm:t>
    </dgm:pt>
    <dgm:pt modelId="{C441F7D3-33CA-493D-9A52-AFF1226D1BCA}" type="sibTrans" cxnId="{135D5340-8049-47EA-B706-04A5B38E62E9}">
      <dgm:prSet/>
      <dgm:spPr/>
      <dgm:t>
        <a:bodyPr/>
        <a:lstStyle/>
        <a:p>
          <a:endParaRPr lang="en-US" sz="1600"/>
        </a:p>
      </dgm:t>
    </dgm:pt>
    <dgm:pt modelId="{7C117780-5132-4C2F-B607-6C806C13441B}">
      <dgm:prSet phldrT="[Text]" custT="1"/>
      <dgm:spPr/>
      <dgm:t>
        <a:bodyPr/>
        <a:lstStyle/>
        <a:p>
          <a:r>
            <a:rPr lang="en-US" sz="2400" b="0" i="0" dirty="0" smtClean="0"/>
            <a:t>Register and license health institutions.</a:t>
          </a:r>
          <a:endParaRPr lang="en-US" sz="2400" dirty="0">
            <a:solidFill>
              <a:schemeClr val="tx1"/>
            </a:solidFill>
          </a:endParaRPr>
        </a:p>
      </dgm:t>
    </dgm:pt>
    <dgm:pt modelId="{54F04EC2-BEA3-4511-9C4D-B4553570A302}" type="parTrans" cxnId="{9AFA815C-B97A-4E54-B087-3B078A0A345F}">
      <dgm:prSet/>
      <dgm:spPr/>
      <dgm:t>
        <a:bodyPr/>
        <a:lstStyle/>
        <a:p>
          <a:endParaRPr lang="en-US" sz="1600"/>
        </a:p>
      </dgm:t>
    </dgm:pt>
    <dgm:pt modelId="{C2009A94-5D22-4302-9362-D97B6214A551}" type="sibTrans" cxnId="{9AFA815C-B97A-4E54-B087-3B078A0A345F}">
      <dgm:prSet/>
      <dgm:spPr/>
      <dgm:t>
        <a:bodyPr/>
        <a:lstStyle/>
        <a:p>
          <a:endParaRPr lang="en-US" sz="1600"/>
        </a:p>
      </dgm:t>
    </dgm:pt>
    <dgm:pt modelId="{19E768C8-5D57-4534-8DC8-ECCAC6F34EE1}">
      <dgm:prSet phldrT="[Text]" custT="1"/>
      <dgm:spPr/>
      <dgm:t>
        <a:bodyPr/>
        <a:lstStyle/>
        <a:p>
          <a:r>
            <a:rPr lang="en-US" sz="2400" b="0" i="0" dirty="0" smtClean="0"/>
            <a:t>Carry out inspection of health institutions</a:t>
          </a:r>
          <a:endParaRPr lang="en-US" sz="2400" dirty="0">
            <a:solidFill>
              <a:schemeClr val="tx1"/>
            </a:solidFill>
          </a:endParaRPr>
        </a:p>
      </dgm:t>
    </dgm:pt>
    <dgm:pt modelId="{D0C40AF8-61EC-489A-9C82-ACF83E29286C}" type="parTrans" cxnId="{909F9521-B77E-4357-883B-65D5A526D461}">
      <dgm:prSet/>
      <dgm:spPr/>
      <dgm:t>
        <a:bodyPr/>
        <a:lstStyle/>
        <a:p>
          <a:endParaRPr lang="en-US" sz="1600"/>
        </a:p>
      </dgm:t>
    </dgm:pt>
    <dgm:pt modelId="{67D34203-57EB-44A4-BD9E-942976FFEC25}" type="sibTrans" cxnId="{909F9521-B77E-4357-883B-65D5A526D461}">
      <dgm:prSet/>
      <dgm:spPr/>
      <dgm:t>
        <a:bodyPr/>
        <a:lstStyle/>
        <a:p>
          <a:endParaRPr lang="en-US" sz="1600"/>
        </a:p>
      </dgm:t>
    </dgm:pt>
    <dgm:pt modelId="{0CC658C0-8DC5-4B52-B74C-310552BA181C}" type="pres">
      <dgm:prSet presAssocID="{1F36ACD2-7077-4C11-9EBB-A814F15D79DC}" presName="linear" presStyleCnt="0">
        <dgm:presLayoutVars>
          <dgm:dir/>
          <dgm:resizeHandles val="exact"/>
        </dgm:presLayoutVars>
      </dgm:prSet>
      <dgm:spPr/>
      <dgm:t>
        <a:bodyPr/>
        <a:lstStyle/>
        <a:p>
          <a:endParaRPr lang="en-US"/>
        </a:p>
      </dgm:t>
    </dgm:pt>
    <dgm:pt modelId="{8EB6E969-1162-4996-A736-B555E56401B0}" type="pres">
      <dgm:prSet presAssocID="{A6BCBBF9-1388-4FCA-AEF9-7693F1A68730}" presName="comp" presStyleCnt="0"/>
      <dgm:spPr/>
    </dgm:pt>
    <dgm:pt modelId="{9BC8D7D3-DAE2-45D4-916A-9F33F4431E62}" type="pres">
      <dgm:prSet presAssocID="{A6BCBBF9-1388-4FCA-AEF9-7693F1A68730}" presName="box" presStyleLbl="node1" presStyleIdx="0" presStyleCnt="4"/>
      <dgm:spPr/>
      <dgm:t>
        <a:bodyPr/>
        <a:lstStyle/>
        <a:p>
          <a:endParaRPr lang="en-US"/>
        </a:p>
      </dgm:t>
    </dgm:pt>
    <dgm:pt modelId="{14FEF1D8-AFAE-4245-822D-18EE9B0BD48C}" type="pres">
      <dgm:prSet presAssocID="{A6BCBBF9-1388-4FCA-AEF9-7693F1A68730}" presName="img" presStyleLbl="fgImgPlace1" presStyleIdx="0" presStyleCnt="4" custScaleX="76195"/>
      <dgm:spPr>
        <a:blipFill rotWithShape="1">
          <a:blip xmlns:r="http://schemas.openxmlformats.org/officeDocument/2006/relationships" r:embed="rId1"/>
          <a:stretch>
            <a:fillRect/>
          </a:stretch>
        </a:blipFill>
      </dgm:spPr>
      <dgm:t>
        <a:bodyPr/>
        <a:lstStyle/>
        <a:p>
          <a:endParaRPr lang="en-US"/>
        </a:p>
      </dgm:t>
    </dgm:pt>
    <dgm:pt modelId="{CB34A7B3-734A-4EBA-A0BB-3C89059ADC90}" type="pres">
      <dgm:prSet presAssocID="{A6BCBBF9-1388-4FCA-AEF9-7693F1A68730}" presName="text" presStyleLbl="node1" presStyleIdx="0" presStyleCnt="4">
        <dgm:presLayoutVars>
          <dgm:bulletEnabled val="1"/>
        </dgm:presLayoutVars>
      </dgm:prSet>
      <dgm:spPr/>
      <dgm:t>
        <a:bodyPr/>
        <a:lstStyle/>
        <a:p>
          <a:endParaRPr lang="en-US"/>
        </a:p>
      </dgm:t>
    </dgm:pt>
    <dgm:pt modelId="{D5162DD0-A190-4EE4-AE62-ED0A2BA23B93}" type="pres">
      <dgm:prSet presAssocID="{A372E1D1-4423-4550-9790-2F6D0340CE1C}" presName="spacer" presStyleCnt="0"/>
      <dgm:spPr/>
    </dgm:pt>
    <dgm:pt modelId="{F2AFB111-3C02-4697-802C-EF12E023C665}" type="pres">
      <dgm:prSet presAssocID="{0B9F205C-7D6A-43B4-8710-5DEE92682C0F}" presName="comp" presStyleCnt="0"/>
      <dgm:spPr/>
    </dgm:pt>
    <dgm:pt modelId="{64DA6A72-28C0-4469-873E-27753C3AFC6E}" type="pres">
      <dgm:prSet presAssocID="{0B9F205C-7D6A-43B4-8710-5DEE92682C0F}" presName="box" presStyleLbl="node1" presStyleIdx="1" presStyleCnt="4"/>
      <dgm:spPr/>
      <dgm:t>
        <a:bodyPr/>
        <a:lstStyle/>
        <a:p>
          <a:endParaRPr lang="en-US"/>
        </a:p>
      </dgm:t>
    </dgm:pt>
    <dgm:pt modelId="{2F02F9CD-FE0B-48CB-8B66-B89F619B36B1}" type="pres">
      <dgm:prSet presAssocID="{0B9F205C-7D6A-43B4-8710-5DEE92682C0F}" presName="img" presStyleLbl="fgImgPlace1" presStyleIdx="1" presStyleCnt="4" custScaleX="76195"/>
      <dgm:spPr>
        <a:blipFill rotWithShape="1">
          <a:blip xmlns:r="http://schemas.openxmlformats.org/officeDocument/2006/relationships" r:embed="rId1"/>
          <a:stretch>
            <a:fillRect/>
          </a:stretch>
        </a:blipFill>
      </dgm:spPr>
      <dgm:t>
        <a:bodyPr/>
        <a:lstStyle/>
        <a:p>
          <a:endParaRPr lang="en-US"/>
        </a:p>
      </dgm:t>
    </dgm:pt>
    <dgm:pt modelId="{89D4535A-D9DF-48DD-A410-48B406B36D31}" type="pres">
      <dgm:prSet presAssocID="{0B9F205C-7D6A-43B4-8710-5DEE92682C0F}" presName="text" presStyleLbl="node1" presStyleIdx="1" presStyleCnt="4">
        <dgm:presLayoutVars>
          <dgm:bulletEnabled val="1"/>
        </dgm:presLayoutVars>
      </dgm:prSet>
      <dgm:spPr/>
      <dgm:t>
        <a:bodyPr/>
        <a:lstStyle/>
        <a:p>
          <a:endParaRPr lang="en-US"/>
        </a:p>
      </dgm:t>
    </dgm:pt>
    <dgm:pt modelId="{D66EBB7E-9A6A-4AFA-A9BD-59F43BDC6E9B}" type="pres">
      <dgm:prSet presAssocID="{C441F7D3-33CA-493D-9A52-AFF1226D1BCA}" presName="spacer" presStyleCnt="0"/>
      <dgm:spPr/>
    </dgm:pt>
    <dgm:pt modelId="{C563D38A-8979-49CE-B05C-8BB384729985}" type="pres">
      <dgm:prSet presAssocID="{7C117780-5132-4C2F-B607-6C806C13441B}" presName="comp" presStyleCnt="0"/>
      <dgm:spPr/>
    </dgm:pt>
    <dgm:pt modelId="{8680F7D2-D04F-4B96-897D-5D39A6C8DA0F}" type="pres">
      <dgm:prSet presAssocID="{7C117780-5132-4C2F-B607-6C806C13441B}" presName="box" presStyleLbl="node1" presStyleIdx="2" presStyleCnt="4"/>
      <dgm:spPr/>
      <dgm:t>
        <a:bodyPr/>
        <a:lstStyle/>
        <a:p>
          <a:endParaRPr lang="en-US"/>
        </a:p>
      </dgm:t>
    </dgm:pt>
    <dgm:pt modelId="{2785EFE1-2B8C-4285-9BD9-426209F6FEC7}" type="pres">
      <dgm:prSet presAssocID="{7C117780-5132-4C2F-B607-6C806C13441B}" presName="img" presStyleLbl="fgImgPlace1" presStyleIdx="2" presStyleCnt="4" custScaleX="76195"/>
      <dgm:spPr>
        <a:blipFill rotWithShape="1">
          <a:blip xmlns:r="http://schemas.openxmlformats.org/officeDocument/2006/relationships" r:embed="rId1"/>
          <a:stretch>
            <a:fillRect/>
          </a:stretch>
        </a:blipFill>
      </dgm:spPr>
      <dgm:t>
        <a:bodyPr/>
        <a:lstStyle/>
        <a:p>
          <a:endParaRPr lang="en-US"/>
        </a:p>
      </dgm:t>
    </dgm:pt>
    <dgm:pt modelId="{A616E97A-5DE5-4A08-A9E3-21BA13B94B3C}" type="pres">
      <dgm:prSet presAssocID="{7C117780-5132-4C2F-B607-6C806C13441B}" presName="text" presStyleLbl="node1" presStyleIdx="2" presStyleCnt="4">
        <dgm:presLayoutVars>
          <dgm:bulletEnabled val="1"/>
        </dgm:presLayoutVars>
      </dgm:prSet>
      <dgm:spPr/>
      <dgm:t>
        <a:bodyPr/>
        <a:lstStyle/>
        <a:p>
          <a:endParaRPr lang="en-US"/>
        </a:p>
      </dgm:t>
    </dgm:pt>
    <dgm:pt modelId="{97BDA780-E60E-489D-B0BA-11B321116F7B}" type="pres">
      <dgm:prSet presAssocID="{C2009A94-5D22-4302-9362-D97B6214A551}" presName="spacer" presStyleCnt="0"/>
      <dgm:spPr/>
    </dgm:pt>
    <dgm:pt modelId="{3A0FEF48-90D3-4296-B844-D62ACFCE6FBB}" type="pres">
      <dgm:prSet presAssocID="{19E768C8-5D57-4534-8DC8-ECCAC6F34EE1}" presName="comp" presStyleCnt="0"/>
      <dgm:spPr/>
    </dgm:pt>
    <dgm:pt modelId="{8A2B8FCE-BC9E-4A02-BE1D-6869DCC88FB0}" type="pres">
      <dgm:prSet presAssocID="{19E768C8-5D57-4534-8DC8-ECCAC6F34EE1}" presName="box" presStyleLbl="node1" presStyleIdx="3" presStyleCnt="4"/>
      <dgm:spPr/>
      <dgm:t>
        <a:bodyPr/>
        <a:lstStyle/>
        <a:p>
          <a:endParaRPr lang="en-US"/>
        </a:p>
      </dgm:t>
    </dgm:pt>
    <dgm:pt modelId="{E044AD63-5FCF-4B30-B3E8-39C28DC5B557}" type="pres">
      <dgm:prSet presAssocID="{19E768C8-5D57-4534-8DC8-ECCAC6F34EE1}" presName="img" presStyleLbl="fgImgPlace1" presStyleIdx="3" presStyleCnt="4" custScaleX="76195"/>
      <dgm:spPr>
        <a:blipFill rotWithShape="1">
          <a:blip xmlns:r="http://schemas.openxmlformats.org/officeDocument/2006/relationships" r:embed="rId2"/>
          <a:stretch>
            <a:fillRect/>
          </a:stretch>
        </a:blipFill>
      </dgm:spPr>
      <dgm:t>
        <a:bodyPr/>
        <a:lstStyle/>
        <a:p>
          <a:endParaRPr lang="en-US"/>
        </a:p>
      </dgm:t>
    </dgm:pt>
    <dgm:pt modelId="{C4CFCFC4-2FA1-4B5B-B97D-E595E849BCB0}" type="pres">
      <dgm:prSet presAssocID="{19E768C8-5D57-4534-8DC8-ECCAC6F34EE1}" presName="text" presStyleLbl="node1" presStyleIdx="3" presStyleCnt="4">
        <dgm:presLayoutVars>
          <dgm:bulletEnabled val="1"/>
        </dgm:presLayoutVars>
      </dgm:prSet>
      <dgm:spPr/>
      <dgm:t>
        <a:bodyPr/>
        <a:lstStyle/>
        <a:p>
          <a:endParaRPr lang="en-US"/>
        </a:p>
      </dgm:t>
    </dgm:pt>
  </dgm:ptLst>
  <dgm:cxnLst>
    <dgm:cxn modelId="{8D675FE0-5B18-4320-93EA-EF84FF9CD8BC}" type="presOf" srcId="{0B9F205C-7D6A-43B4-8710-5DEE92682C0F}" destId="{89D4535A-D9DF-48DD-A410-48B406B36D31}" srcOrd="1" destOrd="0" presId="urn:microsoft.com/office/officeart/2005/8/layout/vList4"/>
    <dgm:cxn modelId="{68659A91-825E-412D-8DDC-6C2B80E6D695}" type="presOf" srcId="{7C117780-5132-4C2F-B607-6C806C13441B}" destId="{8680F7D2-D04F-4B96-897D-5D39A6C8DA0F}" srcOrd="0" destOrd="0" presId="urn:microsoft.com/office/officeart/2005/8/layout/vList4"/>
    <dgm:cxn modelId="{87F4228C-3543-40E7-AD71-66ED91535682}" type="presOf" srcId="{19E768C8-5D57-4534-8DC8-ECCAC6F34EE1}" destId="{C4CFCFC4-2FA1-4B5B-B97D-E595E849BCB0}" srcOrd="1" destOrd="0" presId="urn:microsoft.com/office/officeart/2005/8/layout/vList4"/>
    <dgm:cxn modelId="{1DC2DF2C-1709-4663-AB10-13E5108AE7A5}" type="presOf" srcId="{0B9F205C-7D6A-43B4-8710-5DEE92682C0F}" destId="{64DA6A72-28C0-4469-873E-27753C3AFC6E}" srcOrd="0" destOrd="0" presId="urn:microsoft.com/office/officeart/2005/8/layout/vList4"/>
    <dgm:cxn modelId="{20899DA6-3FD6-482A-8712-57D204F72332}" srcId="{1F36ACD2-7077-4C11-9EBB-A814F15D79DC}" destId="{A6BCBBF9-1388-4FCA-AEF9-7693F1A68730}" srcOrd="0" destOrd="0" parTransId="{446BBE6B-5579-4D8B-A6EA-BE46E3FFD787}" sibTransId="{A372E1D1-4423-4550-9790-2F6D0340CE1C}"/>
    <dgm:cxn modelId="{4C27A46C-8F07-4DC4-A4F8-53FC51086C68}" type="presOf" srcId="{1F36ACD2-7077-4C11-9EBB-A814F15D79DC}" destId="{0CC658C0-8DC5-4B52-B74C-310552BA181C}" srcOrd="0" destOrd="0" presId="urn:microsoft.com/office/officeart/2005/8/layout/vList4"/>
    <dgm:cxn modelId="{2198D2B5-3829-4107-A234-AB895671EA35}" type="presOf" srcId="{19E768C8-5D57-4534-8DC8-ECCAC6F34EE1}" destId="{8A2B8FCE-BC9E-4A02-BE1D-6869DCC88FB0}" srcOrd="0" destOrd="0" presId="urn:microsoft.com/office/officeart/2005/8/layout/vList4"/>
    <dgm:cxn modelId="{09393AC6-F6C9-41AB-A7F7-970A6315E70E}" type="presOf" srcId="{7C117780-5132-4C2F-B607-6C806C13441B}" destId="{A616E97A-5DE5-4A08-A9E3-21BA13B94B3C}" srcOrd="1" destOrd="0" presId="urn:microsoft.com/office/officeart/2005/8/layout/vList4"/>
    <dgm:cxn modelId="{64221E95-3EA6-420C-9990-6BC7647BC779}" type="presOf" srcId="{A6BCBBF9-1388-4FCA-AEF9-7693F1A68730}" destId="{9BC8D7D3-DAE2-45D4-916A-9F33F4431E62}" srcOrd="0" destOrd="0" presId="urn:microsoft.com/office/officeart/2005/8/layout/vList4"/>
    <dgm:cxn modelId="{0B1AB06B-4718-4773-AE2A-E96143471274}" type="presOf" srcId="{A6BCBBF9-1388-4FCA-AEF9-7693F1A68730}" destId="{CB34A7B3-734A-4EBA-A0BB-3C89059ADC90}" srcOrd="1" destOrd="0" presId="urn:microsoft.com/office/officeart/2005/8/layout/vList4"/>
    <dgm:cxn modelId="{135D5340-8049-47EA-B706-04A5B38E62E9}" srcId="{1F36ACD2-7077-4C11-9EBB-A814F15D79DC}" destId="{0B9F205C-7D6A-43B4-8710-5DEE92682C0F}" srcOrd="1" destOrd="0" parTransId="{0B3F22A6-F85F-483F-8CEA-79E6C2055019}" sibTransId="{C441F7D3-33CA-493D-9A52-AFF1226D1BCA}"/>
    <dgm:cxn modelId="{9AFA815C-B97A-4E54-B087-3B078A0A345F}" srcId="{1F36ACD2-7077-4C11-9EBB-A814F15D79DC}" destId="{7C117780-5132-4C2F-B607-6C806C13441B}" srcOrd="2" destOrd="0" parTransId="{54F04EC2-BEA3-4511-9C4D-B4553570A302}" sibTransId="{C2009A94-5D22-4302-9362-D97B6214A551}"/>
    <dgm:cxn modelId="{909F9521-B77E-4357-883B-65D5A526D461}" srcId="{1F36ACD2-7077-4C11-9EBB-A814F15D79DC}" destId="{19E768C8-5D57-4534-8DC8-ECCAC6F34EE1}" srcOrd="3" destOrd="0" parTransId="{D0C40AF8-61EC-489A-9C82-ACF83E29286C}" sibTransId="{67D34203-57EB-44A4-BD9E-942976FFEC25}"/>
    <dgm:cxn modelId="{48BE7907-1AA4-46C7-A830-21C38BB78674}" type="presParOf" srcId="{0CC658C0-8DC5-4B52-B74C-310552BA181C}" destId="{8EB6E969-1162-4996-A736-B555E56401B0}" srcOrd="0" destOrd="0" presId="urn:microsoft.com/office/officeart/2005/8/layout/vList4"/>
    <dgm:cxn modelId="{AAFC8910-7E6D-40F9-9887-46F0851CBEAF}" type="presParOf" srcId="{8EB6E969-1162-4996-A736-B555E56401B0}" destId="{9BC8D7D3-DAE2-45D4-916A-9F33F4431E62}" srcOrd="0" destOrd="0" presId="urn:microsoft.com/office/officeart/2005/8/layout/vList4"/>
    <dgm:cxn modelId="{16E0366D-3D94-494C-849C-E29537A76982}" type="presParOf" srcId="{8EB6E969-1162-4996-A736-B555E56401B0}" destId="{14FEF1D8-AFAE-4245-822D-18EE9B0BD48C}" srcOrd="1" destOrd="0" presId="urn:microsoft.com/office/officeart/2005/8/layout/vList4"/>
    <dgm:cxn modelId="{0E32028F-755E-46A6-A68F-9D924496108D}" type="presParOf" srcId="{8EB6E969-1162-4996-A736-B555E56401B0}" destId="{CB34A7B3-734A-4EBA-A0BB-3C89059ADC90}" srcOrd="2" destOrd="0" presId="urn:microsoft.com/office/officeart/2005/8/layout/vList4"/>
    <dgm:cxn modelId="{FCCB8DE1-AB4F-4260-A339-B6113C88A161}" type="presParOf" srcId="{0CC658C0-8DC5-4B52-B74C-310552BA181C}" destId="{D5162DD0-A190-4EE4-AE62-ED0A2BA23B93}" srcOrd="1" destOrd="0" presId="urn:microsoft.com/office/officeart/2005/8/layout/vList4"/>
    <dgm:cxn modelId="{2A6D67DD-70CE-4077-9464-BC1403BBE068}" type="presParOf" srcId="{0CC658C0-8DC5-4B52-B74C-310552BA181C}" destId="{F2AFB111-3C02-4697-802C-EF12E023C665}" srcOrd="2" destOrd="0" presId="urn:microsoft.com/office/officeart/2005/8/layout/vList4"/>
    <dgm:cxn modelId="{1A25F86C-5CC7-4C2B-9F86-E3B42E8CA3EE}" type="presParOf" srcId="{F2AFB111-3C02-4697-802C-EF12E023C665}" destId="{64DA6A72-28C0-4469-873E-27753C3AFC6E}" srcOrd="0" destOrd="0" presId="urn:microsoft.com/office/officeart/2005/8/layout/vList4"/>
    <dgm:cxn modelId="{8A2909E0-4B25-4091-99A2-BB82AA94DB8A}" type="presParOf" srcId="{F2AFB111-3C02-4697-802C-EF12E023C665}" destId="{2F02F9CD-FE0B-48CB-8B66-B89F619B36B1}" srcOrd="1" destOrd="0" presId="urn:microsoft.com/office/officeart/2005/8/layout/vList4"/>
    <dgm:cxn modelId="{0F3DA282-BE0F-4CB7-BEC1-4A05E2ABDDD7}" type="presParOf" srcId="{F2AFB111-3C02-4697-802C-EF12E023C665}" destId="{89D4535A-D9DF-48DD-A410-48B406B36D31}" srcOrd="2" destOrd="0" presId="urn:microsoft.com/office/officeart/2005/8/layout/vList4"/>
    <dgm:cxn modelId="{DC57B028-E071-4B87-8C1C-050F0CDA756B}" type="presParOf" srcId="{0CC658C0-8DC5-4B52-B74C-310552BA181C}" destId="{D66EBB7E-9A6A-4AFA-A9BD-59F43BDC6E9B}" srcOrd="3" destOrd="0" presId="urn:microsoft.com/office/officeart/2005/8/layout/vList4"/>
    <dgm:cxn modelId="{F8B73F7A-ADE6-4CBA-A450-149FBEBF0D6C}" type="presParOf" srcId="{0CC658C0-8DC5-4B52-B74C-310552BA181C}" destId="{C563D38A-8979-49CE-B05C-8BB384729985}" srcOrd="4" destOrd="0" presId="urn:microsoft.com/office/officeart/2005/8/layout/vList4"/>
    <dgm:cxn modelId="{EA11D7B6-29CD-44C3-9CE4-10D72A22E823}" type="presParOf" srcId="{C563D38A-8979-49CE-B05C-8BB384729985}" destId="{8680F7D2-D04F-4B96-897D-5D39A6C8DA0F}" srcOrd="0" destOrd="0" presId="urn:microsoft.com/office/officeart/2005/8/layout/vList4"/>
    <dgm:cxn modelId="{097DA6DF-721B-49DC-9DAF-75709F6535BF}" type="presParOf" srcId="{C563D38A-8979-49CE-B05C-8BB384729985}" destId="{2785EFE1-2B8C-4285-9BD9-426209F6FEC7}" srcOrd="1" destOrd="0" presId="urn:microsoft.com/office/officeart/2005/8/layout/vList4"/>
    <dgm:cxn modelId="{CF719031-D254-4F04-9320-A19191970DE6}" type="presParOf" srcId="{C563D38A-8979-49CE-B05C-8BB384729985}" destId="{A616E97A-5DE5-4A08-A9E3-21BA13B94B3C}" srcOrd="2" destOrd="0" presId="urn:microsoft.com/office/officeart/2005/8/layout/vList4"/>
    <dgm:cxn modelId="{E57EB198-7203-4AEC-BDF2-E3AAA5F35ED0}" type="presParOf" srcId="{0CC658C0-8DC5-4B52-B74C-310552BA181C}" destId="{97BDA780-E60E-489D-B0BA-11B321116F7B}" srcOrd="5" destOrd="0" presId="urn:microsoft.com/office/officeart/2005/8/layout/vList4"/>
    <dgm:cxn modelId="{FD521F7A-053C-440F-854E-B232C9588B6B}" type="presParOf" srcId="{0CC658C0-8DC5-4B52-B74C-310552BA181C}" destId="{3A0FEF48-90D3-4296-B844-D62ACFCE6FBB}" srcOrd="6" destOrd="0" presId="urn:microsoft.com/office/officeart/2005/8/layout/vList4"/>
    <dgm:cxn modelId="{B56D5864-B73B-46F5-9959-7CCAA2E138E4}" type="presParOf" srcId="{3A0FEF48-90D3-4296-B844-D62ACFCE6FBB}" destId="{8A2B8FCE-BC9E-4A02-BE1D-6869DCC88FB0}" srcOrd="0" destOrd="0" presId="urn:microsoft.com/office/officeart/2005/8/layout/vList4"/>
    <dgm:cxn modelId="{89BA10EC-45B8-4199-AC3C-532FC46A900B}" type="presParOf" srcId="{3A0FEF48-90D3-4296-B844-D62ACFCE6FBB}" destId="{E044AD63-5FCF-4B30-B3E8-39C28DC5B557}" srcOrd="1" destOrd="0" presId="urn:microsoft.com/office/officeart/2005/8/layout/vList4"/>
    <dgm:cxn modelId="{F844E61D-3E29-4960-BB7C-312183690272}" type="presParOf" srcId="{3A0FEF48-90D3-4296-B844-D62ACFCE6FBB}" destId="{C4CFCFC4-2FA1-4B5B-B97D-E595E849BCB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36ACD2-7077-4C11-9EBB-A814F15D79D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B9F205C-7D6A-43B4-8710-5DEE92682C0F}">
      <dgm:prSet phldrT="[Text]" custT="1"/>
      <dgm:spPr/>
      <dgm:t>
        <a:bodyPr/>
        <a:lstStyle/>
        <a:p>
          <a:r>
            <a:rPr lang="en-US" sz="2400" b="0" i="0" dirty="0" smtClean="0"/>
            <a:t>Regulate health institutions and take disciplinary action for any form of misconduct by a health institution.</a:t>
          </a:r>
          <a:endParaRPr lang="en-US" sz="2400" dirty="0">
            <a:solidFill>
              <a:schemeClr val="tx1"/>
            </a:solidFill>
          </a:endParaRPr>
        </a:p>
      </dgm:t>
    </dgm:pt>
    <dgm:pt modelId="{0B3F22A6-F85F-483F-8CEA-79E6C2055019}" type="parTrans" cxnId="{135D5340-8049-47EA-B706-04A5B38E62E9}">
      <dgm:prSet/>
      <dgm:spPr/>
      <dgm:t>
        <a:bodyPr/>
        <a:lstStyle/>
        <a:p>
          <a:endParaRPr lang="en-US" sz="1600"/>
        </a:p>
      </dgm:t>
    </dgm:pt>
    <dgm:pt modelId="{C441F7D3-33CA-493D-9A52-AFF1226D1BCA}" type="sibTrans" cxnId="{135D5340-8049-47EA-B706-04A5B38E62E9}">
      <dgm:prSet/>
      <dgm:spPr/>
      <dgm:t>
        <a:bodyPr/>
        <a:lstStyle/>
        <a:p>
          <a:endParaRPr lang="en-US" sz="1600"/>
        </a:p>
      </dgm:t>
    </dgm:pt>
    <dgm:pt modelId="{7C117780-5132-4C2F-B607-6C806C13441B}">
      <dgm:prSet phldrT="[Text]" custT="1"/>
      <dgm:spPr/>
      <dgm:t>
        <a:bodyPr/>
        <a:lstStyle/>
        <a:p>
          <a:r>
            <a:rPr lang="en-US" sz="2400" b="0" i="0" dirty="0" smtClean="0"/>
            <a:t>Accredit continuous professional development providers.</a:t>
          </a:r>
          <a:endParaRPr lang="en-US" sz="2400" dirty="0">
            <a:solidFill>
              <a:schemeClr val="tx1"/>
            </a:solidFill>
          </a:endParaRPr>
        </a:p>
      </dgm:t>
    </dgm:pt>
    <dgm:pt modelId="{54F04EC2-BEA3-4511-9C4D-B4553570A302}" type="parTrans" cxnId="{9AFA815C-B97A-4E54-B087-3B078A0A345F}">
      <dgm:prSet/>
      <dgm:spPr/>
      <dgm:t>
        <a:bodyPr/>
        <a:lstStyle/>
        <a:p>
          <a:endParaRPr lang="en-US" sz="1600"/>
        </a:p>
      </dgm:t>
    </dgm:pt>
    <dgm:pt modelId="{C2009A94-5D22-4302-9362-D97B6214A551}" type="sibTrans" cxnId="{9AFA815C-B97A-4E54-B087-3B078A0A345F}">
      <dgm:prSet/>
      <dgm:spPr/>
      <dgm:t>
        <a:bodyPr/>
        <a:lstStyle/>
        <a:p>
          <a:endParaRPr lang="en-US" sz="1600"/>
        </a:p>
      </dgm:t>
    </dgm:pt>
    <dgm:pt modelId="{19E768C8-5D57-4534-8DC8-ECCAC6F34EE1}">
      <dgm:prSet phldrT="[Text]" custT="1"/>
      <dgm:spPr/>
      <dgm:t>
        <a:bodyPr/>
        <a:lstStyle/>
        <a:p>
          <a:r>
            <a:rPr lang="en-US" sz="2400" b="0" i="0" dirty="0" smtClean="0"/>
            <a:t>Issue certificate of status to medical and dental practitioners and health institutions.</a:t>
          </a:r>
          <a:endParaRPr lang="en-US" sz="2400" dirty="0">
            <a:solidFill>
              <a:schemeClr val="tx1"/>
            </a:solidFill>
          </a:endParaRPr>
        </a:p>
      </dgm:t>
    </dgm:pt>
    <dgm:pt modelId="{D0C40AF8-61EC-489A-9C82-ACF83E29286C}" type="parTrans" cxnId="{909F9521-B77E-4357-883B-65D5A526D461}">
      <dgm:prSet/>
      <dgm:spPr/>
      <dgm:t>
        <a:bodyPr/>
        <a:lstStyle/>
        <a:p>
          <a:endParaRPr lang="en-US" sz="1600"/>
        </a:p>
      </dgm:t>
    </dgm:pt>
    <dgm:pt modelId="{67D34203-57EB-44A4-BD9E-942976FFEC25}" type="sibTrans" cxnId="{909F9521-B77E-4357-883B-65D5A526D461}">
      <dgm:prSet/>
      <dgm:spPr/>
      <dgm:t>
        <a:bodyPr/>
        <a:lstStyle/>
        <a:p>
          <a:endParaRPr lang="en-US" sz="1600"/>
        </a:p>
      </dgm:t>
    </dgm:pt>
    <dgm:pt modelId="{778E4F71-20F7-4404-8E8F-9353BF728D3B}">
      <dgm:prSet/>
      <dgm:spPr/>
      <dgm:t>
        <a:bodyPr/>
        <a:lstStyle/>
        <a:p>
          <a:r>
            <a:rPr lang="en-US" b="0" i="0" dirty="0" smtClean="0"/>
            <a:t>Do all such other things necessary for the attainment of all or any part of its functions.</a:t>
          </a:r>
          <a:endParaRPr lang="en-US" dirty="0"/>
        </a:p>
      </dgm:t>
    </dgm:pt>
    <dgm:pt modelId="{E86CEEDC-CA8C-4926-B12C-F89E36129D04}" type="parTrans" cxnId="{F7E16F19-8EF9-4A01-9F0E-173B9A309A7B}">
      <dgm:prSet/>
      <dgm:spPr/>
      <dgm:t>
        <a:bodyPr/>
        <a:lstStyle/>
        <a:p>
          <a:endParaRPr lang="en-US"/>
        </a:p>
      </dgm:t>
    </dgm:pt>
    <dgm:pt modelId="{2B27E1F2-F7B3-45CE-86CB-629FD0DDA502}" type="sibTrans" cxnId="{F7E16F19-8EF9-4A01-9F0E-173B9A309A7B}">
      <dgm:prSet/>
      <dgm:spPr/>
      <dgm:t>
        <a:bodyPr/>
        <a:lstStyle/>
        <a:p>
          <a:endParaRPr lang="en-US"/>
        </a:p>
      </dgm:t>
    </dgm:pt>
    <dgm:pt modelId="{0CC658C0-8DC5-4B52-B74C-310552BA181C}" type="pres">
      <dgm:prSet presAssocID="{1F36ACD2-7077-4C11-9EBB-A814F15D79DC}" presName="linear" presStyleCnt="0">
        <dgm:presLayoutVars>
          <dgm:dir/>
          <dgm:resizeHandles val="exact"/>
        </dgm:presLayoutVars>
      </dgm:prSet>
      <dgm:spPr/>
      <dgm:t>
        <a:bodyPr/>
        <a:lstStyle/>
        <a:p>
          <a:endParaRPr lang="en-US"/>
        </a:p>
      </dgm:t>
    </dgm:pt>
    <dgm:pt modelId="{F2AFB111-3C02-4697-802C-EF12E023C665}" type="pres">
      <dgm:prSet presAssocID="{0B9F205C-7D6A-43B4-8710-5DEE92682C0F}" presName="comp" presStyleCnt="0"/>
      <dgm:spPr/>
    </dgm:pt>
    <dgm:pt modelId="{64DA6A72-28C0-4469-873E-27753C3AFC6E}" type="pres">
      <dgm:prSet presAssocID="{0B9F205C-7D6A-43B4-8710-5DEE92682C0F}" presName="box" presStyleLbl="node1" presStyleIdx="0" presStyleCnt="4"/>
      <dgm:spPr/>
      <dgm:t>
        <a:bodyPr/>
        <a:lstStyle/>
        <a:p>
          <a:endParaRPr lang="en-US"/>
        </a:p>
      </dgm:t>
    </dgm:pt>
    <dgm:pt modelId="{2F02F9CD-FE0B-48CB-8B66-B89F619B36B1}" type="pres">
      <dgm:prSet presAssocID="{0B9F205C-7D6A-43B4-8710-5DEE92682C0F}" presName="img" presStyleLbl="fgImgPlace1" presStyleIdx="0" presStyleCnt="4" custScaleX="76195"/>
      <dgm:spPr>
        <a:blipFill rotWithShape="1">
          <a:blip xmlns:r="http://schemas.openxmlformats.org/officeDocument/2006/relationships" r:embed="rId1"/>
          <a:stretch>
            <a:fillRect/>
          </a:stretch>
        </a:blipFill>
      </dgm:spPr>
      <dgm:t>
        <a:bodyPr/>
        <a:lstStyle/>
        <a:p>
          <a:endParaRPr lang="en-US"/>
        </a:p>
      </dgm:t>
    </dgm:pt>
    <dgm:pt modelId="{89D4535A-D9DF-48DD-A410-48B406B36D31}" type="pres">
      <dgm:prSet presAssocID="{0B9F205C-7D6A-43B4-8710-5DEE92682C0F}" presName="text" presStyleLbl="node1" presStyleIdx="0" presStyleCnt="4">
        <dgm:presLayoutVars>
          <dgm:bulletEnabled val="1"/>
        </dgm:presLayoutVars>
      </dgm:prSet>
      <dgm:spPr/>
      <dgm:t>
        <a:bodyPr/>
        <a:lstStyle/>
        <a:p>
          <a:endParaRPr lang="en-US"/>
        </a:p>
      </dgm:t>
    </dgm:pt>
    <dgm:pt modelId="{D66EBB7E-9A6A-4AFA-A9BD-59F43BDC6E9B}" type="pres">
      <dgm:prSet presAssocID="{C441F7D3-33CA-493D-9A52-AFF1226D1BCA}" presName="spacer" presStyleCnt="0"/>
      <dgm:spPr/>
    </dgm:pt>
    <dgm:pt modelId="{C563D38A-8979-49CE-B05C-8BB384729985}" type="pres">
      <dgm:prSet presAssocID="{7C117780-5132-4C2F-B607-6C806C13441B}" presName="comp" presStyleCnt="0"/>
      <dgm:spPr/>
    </dgm:pt>
    <dgm:pt modelId="{8680F7D2-D04F-4B96-897D-5D39A6C8DA0F}" type="pres">
      <dgm:prSet presAssocID="{7C117780-5132-4C2F-B607-6C806C13441B}" presName="box" presStyleLbl="node1" presStyleIdx="1" presStyleCnt="4"/>
      <dgm:spPr/>
      <dgm:t>
        <a:bodyPr/>
        <a:lstStyle/>
        <a:p>
          <a:endParaRPr lang="en-US"/>
        </a:p>
      </dgm:t>
    </dgm:pt>
    <dgm:pt modelId="{2785EFE1-2B8C-4285-9BD9-426209F6FEC7}" type="pres">
      <dgm:prSet presAssocID="{7C117780-5132-4C2F-B607-6C806C13441B}" presName="img" presStyleLbl="fgImgPlace1" presStyleIdx="1" presStyleCnt="4" custScaleX="76195"/>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A616E97A-5DE5-4A08-A9E3-21BA13B94B3C}" type="pres">
      <dgm:prSet presAssocID="{7C117780-5132-4C2F-B607-6C806C13441B}" presName="text" presStyleLbl="node1" presStyleIdx="1" presStyleCnt="4">
        <dgm:presLayoutVars>
          <dgm:bulletEnabled val="1"/>
        </dgm:presLayoutVars>
      </dgm:prSet>
      <dgm:spPr/>
      <dgm:t>
        <a:bodyPr/>
        <a:lstStyle/>
        <a:p>
          <a:endParaRPr lang="en-US"/>
        </a:p>
      </dgm:t>
    </dgm:pt>
    <dgm:pt modelId="{97BDA780-E60E-489D-B0BA-11B321116F7B}" type="pres">
      <dgm:prSet presAssocID="{C2009A94-5D22-4302-9362-D97B6214A551}" presName="spacer" presStyleCnt="0"/>
      <dgm:spPr/>
    </dgm:pt>
    <dgm:pt modelId="{3A0FEF48-90D3-4296-B844-D62ACFCE6FBB}" type="pres">
      <dgm:prSet presAssocID="{19E768C8-5D57-4534-8DC8-ECCAC6F34EE1}" presName="comp" presStyleCnt="0"/>
      <dgm:spPr/>
    </dgm:pt>
    <dgm:pt modelId="{8A2B8FCE-BC9E-4A02-BE1D-6869DCC88FB0}" type="pres">
      <dgm:prSet presAssocID="{19E768C8-5D57-4534-8DC8-ECCAC6F34EE1}" presName="box" presStyleLbl="node1" presStyleIdx="2" presStyleCnt="4"/>
      <dgm:spPr/>
      <dgm:t>
        <a:bodyPr/>
        <a:lstStyle/>
        <a:p>
          <a:endParaRPr lang="en-US"/>
        </a:p>
      </dgm:t>
    </dgm:pt>
    <dgm:pt modelId="{E044AD63-5FCF-4B30-B3E8-39C28DC5B557}" type="pres">
      <dgm:prSet presAssocID="{19E768C8-5D57-4534-8DC8-ECCAC6F34EE1}" presName="img" presStyleLbl="fgImgPlace1" presStyleIdx="2" presStyleCnt="4" custScaleX="76195"/>
      <dgm:spPr>
        <a:blipFill rotWithShape="1">
          <a:blip xmlns:r="http://schemas.openxmlformats.org/officeDocument/2006/relationships" r:embed="rId3"/>
          <a:stretch>
            <a:fillRect/>
          </a:stretch>
        </a:blipFill>
      </dgm:spPr>
      <dgm:t>
        <a:bodyPr/>
        <a:lstStyle/>
        <a:p>
          <a:endParaRPr lang="en-US"/>
        </a:p>
      </dgm:t>
    </dgm:pt>
    <dgm:pt modelId="{C4CFCFC4-2FA1-4B5B-B97D-E595E849BCB0}" type="pres">
      <dgm:prSet presAssocID="{19E768C8-5D57-4534-8DC8-ECCAC6F34EE1}" presName="text" presStyleLbl="node1" presStyleIdx="2" presStyleCnt="4">
        <dgm:presLayoutVars>
          <dgm:bulletEnabled val="1"/>
        </dgm:presLayoutVars>
      </dgm:prSet>
      <dgm:spPr/>
      <dgm:t>
        <a:bodyPr/>
        <a:lstStyle/>
        <a:p>
          <a:endParaRPr lang="en-US"/>
        </a:p>
      </dgm:t>
    </dgm:pt>
    <dgm:pt modelId="{0E15E57B-D06D-4F28-BF1B-3792D504327D}" type="pres">
      <dgm:prSet presAssocID="{67D34203-57EB-44A4-BD9E-942976FFEC25}" presName="spacer" presStyleCnt="0"/>
      <dgm:spPr/>
    </dgm:pt>
    <dgm:pt modelId="{4F3BFA48-5308-4122-A156-C617BC004E53}" type="pres">
      <dgm:prSet presAssocID="{778E4F71-20F7-4404-8E8F-9353BF728D3B}" presName="comp" presStyleCnt="0"/>
      <dgm:spPr/>
    </dgm:pt>
    <dgm:pt modelId="{152DD2FE-848A-427B-AA74-185603D705E1}" type="pres">
      <dgm:prSet presAssocID="{778E4F71-20F7-4404-8E8F-9353BF728D3B}" presName="box" presStyleLbl="node1" presStyleIdx="3" presStyleCnt="4"/>
      <dgm:spPr/>
      <dgm:t>
        <a:bodyPr/>
        <a:lstStyle/>
        <a:p>
          <a:endParaRPr lang="en-US"/>
        </a:p>
      </dgm:t>
    </dgm:pt>
    <dgm:pt modelId="{76663470-3773-404C-9640-83E24B4EDC0E}" type="pres">
      <dgm:prSet presAssocID="{778E4F71-20F7-4404-8E8F-9353BF728D3B}" presName="img" presStyleLbl="fgImgPlace1" presStyleIdx="3" presStyleCnt="4" custScaleX="87145"/>
      <dgm:spPr>
        <a:blipFill rotWithShape="1">
          <a:blip xmlns:r="http://schemas.openxmlformats.org/officeDocument/2006/relationships" r:embed="rId4"/>
          <a:stretch>
            <a:fillRect/>
          </a:stretch>
        </a:blipFill>
      </dgm:spPr>
      <dgm:t>
        <a:bodyPr/>
        <a:lstStyle/>
        <a:p>
          <a:endParaRPr lang="en-US"/>
        </a:p>
      </dgm:t>
    </dgm:pt>
    <dgm:pt modelId="{C624FB67-9AE4-4793-91C1-2BF771474CB5}" type="pres">
      <dgm:prSet presAssocID="{778E4F71-20F7-4404-8E8F-9353BF728D3B}" presName="text" presStyleLbl="node1" presStyleIdx="3" presStyleCnt="4">
        <dgm:presLayoutVars>
          <dgm:bulletEnabled val="1"/>
        </dgm:presLayoutVars>
      </dgm:prSet>
      <dgm:spPr/>
      <dgm:t>
        <a:bodyPr/>
        <a:lstStyle/>
        <a:p>
          <a:endParaRPr lang="en-US"/>
        </a:p>
      </dgm:t>
    </dgm:pt>
  </dgm:ptLst>
  <dgm:cxnLst>
    <dgm:cxn modelId="{E4F9EAE1-AA17-4221-913E-66F92DC3D81D}" type="presOf" srcId="{778E4F71-20F7-4404-8E8F-9353BF728D3B}" destId="{C624FB67-9AE4-4793-91C1-2BF771474CB5}" srcOrd="1" destOrd="0" presId="urn:microsoft.com/office/officeart/2005/8/layout/vList4"/>
    <dgm:cxn modelId="{8D675FE0-5B18-4320-93EA-EF84FF9CD8BC}" type="presOf" srcId="{0B9F205C-7D6A-43B4-8710-5DEE92682C0F}" destId="{89D4535A-D9DF-48DD-A410-48B406B36D31}" srcOrd="1" destOrd="0" presId="urn:microsoft.com/office/officeart/2005/8/layout/vList4"/>
    <dgm:cxn modelId="{68659A91-825E-412D-8DDC-6C2B80E6D695}" type="presOf" srcId="{7C117780-5132-4C2F-B607-6C806C13441B}" destId="{8680F7D2-D04F-4B96-897D-5D39A6C8DA0F}" srcOrd="0" destOrd="0" presId="urn:microsoft.com/office/officeart/2005/8/layout/vList4"/>
    <dgm:cxn modelId="{87F4228C-3543-40E7-AD71-66ED91535682}" type="presOf" srcId="{19E768C8-5D57-4534-8DC8-ECCAC6F34EE1}" destId="{C4CFCFC4-2FA1-4B5B-B97D-E595E849BCB0}" srcOrd="1" destOrd="0" presId="urn:microsoft.com/office/officeart/2005/8/layout/vList4"/>
    <dgm:cxn modelId="{1DC2DF2C-1709-4663-AB10-13E5108AE7A5}" type="presOf" srcId="{0B9F205C-7D6A-43B4-8710-5DEE92682C0F}" destId="{64DA6A72-28C0-4469-873E-27753C3AFC6E}" srcOrd="0" destOrd="0" presId="urn:microsoft.com/office/officeart/2005/8/layout/vList4"/>
    <dgm:cxn modelId="{4C27A46C-8F07-4DC4-A4F8-53FC51086C68}" type="presOf" srcId="{1F36ACD2-7077-4C11-9EBB-A814F15D79DC}" destId="{0CC658C0-8DC5-4B52-B74C-310552BA181C}" srcOrd="0" destOrd="0" presId="urn:microsoft.com/office/officeart/2005/8/layout/vList4"/>
    <dgm:cxn modelId="{F7E16F19-8EF9-4A01-9F0E-173B9A309A7B}" srcId="{1F36ACD2-7077-4C11-9EBB-A814F15D79DC}" destId="{778E4F71-20F7-4404-8E8F-9353BF728D3B}" srcOrd="3" destOrd="0" parTransId="{E86CEEDC-CA8C-4926-B12C-F89E36129D04}" sibTransId="{2B27E1F2-F7B3-45CE-86CB-629FD0DDA502}"/>
    <dgm:cxn modelId="{2198D2B5-3829-4107-A234-AB895671EA35}" type="presOf" srcId="{19E768C8-5D57-4534-8DC8-ECCAC6F34EE1}" destId="{8A2B8FCE-BC9E-4A02-BE1D-6869DCC88FB0}" srcOrd="0" destOrd="0" presId="urn:microsoft.com/office/officeart/2005/8/layout/vList4"/>
    <dgm:cxn modelId="{09393AC6-F6C9-41AB-A7F7-970A6315E70E}" type="presOf" srcId="{7C117780-5132-4C2F-B607-6C806C13441B}" destId="{A616E97A-5DE5-4A08-A9E3-21BA13B94B3C}" srcOrd="1" destOrd="0" presId="urn:microsoft.com/office/officeart/2005/8/layout/vList4"/>
    <dgm:cxn modelId="{135D5340-8049-47EA-B706-04A5B38E62E9}" srcId="{1F36ACD2-7077-4C11-9EBB-A814F15D79DC}" destId="{0B9F205C-7D6A-43B4-8710-5DEE92682C0F}" srcOrd="0" destOrd="0" parTransId="{0B3F22A6-F85F-483F-8CEA-79E6C2055019}" sibTransId="{C441F7D3-33CA-493D-9A52-AFF1226D1BCA}"/>
    <dgm:cxn modelId="{9AFA815C-B97A-4E54-B087-3B078A0A345F}" srcId="{1F36ACD2-7077-4C11-9EBB-A814F15D79DC}" destId="{7C117780-5132-4C2F-B607-6C806C13441B}" srcOrd="1" destOrd="0" parTransId="{54F04EC2-BEA3-4511-9C4D-B4553570A302}" sibTransId="{C2009A94-5D22-4302-9362-D97B6214A551}"/>
    <dgm:cxn modelId="{188814EE-2F4E-40BB-94D0-B81F8B50812F}" type="presOf" srcId="{778E4F71-20F7-4404-8E8F-9353BF728D3B}" destId="{152DD2FE-848A-427B-AA74-185603D705E1}" srcOrd="0" destOrd="0" presId="urn:microsoft.com/office/officeart/2005/8/layout/vList4"/>
    <dgm:cxn modelId="{909F9521-B77E-4357-883B-65D5A526D461}" srcId="{1F36ACD2-7077-4C11-9EBB-A814F15D79DC}" destId="{19E768C8-5D57-4534-8DC8-ECCAC6F34EE1}" srcOrd="2" destOrd="0" parTransId="{D0C40AF8-61EC-489A-9C82-ACF83E29286C}" sibTransId="{67D34203-57EB-44A4-BD9E-942976FFEC25}"/>
    <dgm:cxn modelId="{2A6D67DD-70CE-4077-9464-BC1403BBE068}" type="presParOf" srcId="{0CC658C0-8DC5-4B52-B74C-310552BA181C}" destId="{F2AFB111-3C02-4697-802C-EF12E023C665}" srcOrd="0" destOrd="0" presId="urn:microsoft.com/office/officeart/2005/8/layout/vList4"/>
    <dgm:cxn modelId="{1A25F86C-5CC7-4C2B-9F86-E3B42E8CA3EE}" type="presParOf" srcId="{F2AFB111-3C02-4697-802C-EF12E023C665}" destId="{64DA6A72-28C0-4469-873E-27753C3AFC6E}" srcOrd="0" destOrd="0" presId="urn:microsoft.com/office/officeart/2005/8/layout/vList4"/>
    <dgm:cxn modelId="{8A2909E0-4B25-4091-99A2-BB82AA94DB8A}" type="presParOf" srcId="{F2AFB111-3C02-4697-802C-EF12E023C665}" destId="{2F02F9CD-FE0B-48CB-8B66-B89F619B36B1}" srcOrd="1" destOrd="0" presId="urn:microsoft.com/office/officeart/2005/8/layout/vList4"/>
    <dgm:cxn modelId="{0F3DA282-BE0F-4CB7-BEC1-4A05E2ABDDD7}" type="presParOf" srcId="{F2AFB111-3C02-4697-802C-EF12E023C665}" destId="{89D4535A-D9DF-48DD-A410-48B406B36D31}" srcOrd="2" destOrd="0" presId="urn:microsoft.com/office/officeart/2005/8/layout/vList4"/>
    <dgm:cxn modelId="{DC57B028-E071-4B87-8C1C-050F0CDA756B}" type="presParOf" srcId="{0CC658C0-8DC5-4B52-B74C-310552BA181C}" destId="{D66EBB7E-9A6A-4AFA-A9BD-59F43BDC6E9B}" srcOrd="1" destOrd="0" presId="urn:microsoft.com/office/officeart/2005/8/layout/vList4"/>
    <dgm:cxn modelId="{F8B73F7A-ADE6-4CBA-A450-149FBEBF0D6C}" type="presParOf" srcId="{0CC658C0-8DC5-4B52-B74C-310552BA181C}" destId="{C563D38A-8979-49CE-B05C-8BB384729985}" srcOrd="2" destOrd="0" presId="urn:microsoft.com/office/officeart/2005/8/layout/vList4"/>
    <dgm:cxn modelId="{EA11D7B6-29CD-44C3-9CE4-10D72A22E823}" type="presParOf" srcId="{C563D38A-8979-49CE-B05C-8BB384729985}" destId="{8680F7D2-D04F-4B96-897D-5D39A6C8DA0F}" srcOrd="0" destOrd="0" presId="urn:microsoft.com/office/officeart/2005/8/layout/vList4"/>
    <dgm:cxn modelId="{097DA6DF-721B-49DC-9DAF-75709F6535BF}" type="presParOf" srcId="{C563D38A-8979-49CE-B05C-8BB384729985}" destId="{2785EFE1-2B8C-4285-9BD9-426209F6FEC7}" srcOrd="1" destOrd="0" presId="urn:microsoft.com/office/officeart/2005/8/layout/vList4"/>
    <dgm:cxn modelId="{CF719031-D254-4F04-9320-A19191970DE6}" type="presParOf" srcId="{C563D38A-8979-49CE-B05C-8BB384729985}" destId="{A616E97A-5DE5-4A08-A9E3-21BA13B94B3C}" srcOrd="2" destOrd="0" presId="urn:microsoft.com/office/officeart/2005/8/layout/vList4"/>
    <dgm:cxn modelId="{E57EB198-7203-4AEC-BDF2-E3AAA5F35ED0}" type="presParOf" srcId="{0CC658C0-8DC5-4B52-B74C-310552BA181C}" destId="{97BDA780-E60E-489D-B0BA-11B321116F7B}" srcOrd="3" destOrd="0" presId="urn:microsoft.com/office/officeart/2005/8/layout/vList4"/>
    <dgm:cxn modelId="{FD521F7A-053C-440F-854E-B232C9588B6B}" type="presParOf" srcId="{0CC658C0-8DC5-4B52-B74C-310552BA181C}" destId="{3A0FEF48-90D3-4296-B844-D62ACFCE6FBB}" srcOrd="4" destOrd="0" presId="urn:microsoft.com/office/officeart/2005/8/layout/vList4"/>
    <dgm:cxn modelId="{B56D5864-B73B-46F5-9959-7CCAA2E138E4}" type="presParOf" srcId="{3A0FEF48-90D3-4296-B844-D62ACFCE6FBB}" destId="{8A2B8FCE-BC9E-4A02-BE1D-6869DCC88FB0}" srcOrd="0" destOrd="0" presId="urn:microsoft.com/office/officeart/2005/8/layout/vList4"/>
    <dgm:cxn modelId="{89BA10EC-45B8-4199-AC3C-532FC46A900B}" type="presParOf" srcId="{3A0FEF48-90D3-4296-B844-D62ACFCE6FBB}" destId="{E044AD63-5FCF-4B30-B3E8-39C28DC5B557}" srcOrd="1" destOrd="0" presId="urn:microsoft.com/office/officeart/2005/8/layout/vList4"/>
    <dgm:cxn modelId="{F844E61D-3E29-4960-BB7C-312183690272}" type="presParOf" srcId="{3A0FEF48-90D3-4296-B844-D62ACFCE6FBB}" destId="{C4CFCFC4-2FA1-4B5B-B97D-E595E849BCB0}" srcOrd="2" destOrd="0" presId="urn:microsoft.com/office/officeart/2005/8/layout/vList4"/>
    <dgm:cxn modelId="{298146E6-6B58-4D0C-B5F2-AF1E264F3E42}" type="presParOf" srcId="{0CC658C0-8DC5-4B52-B74C-310552BA181C}" destId="{0E15E57B-D06D-4F28-BF1B-3792D504327D}" srcOrd="5" destOrd="0" presId="urn:microsoft.com/office/officeart/2005/8/layout/vList4"/>
    <dgm:cxn modelId="{92C84B77-5EDE-4F9B-A635-2FB67866F56F}" type="presParOf" srcId="{0CC658C0-8DC5-4B52-B74C-310552BA181C}" destId="{4F3BFA48-5308-4122-A156-C617BC004E53}" srcOrd="6" destOrd="0" presId="urn:microsoft.com/office/officeart/2005/8/layout/vList4"/>
    <dgm:cxn modelId="{A2956F0B-0288-457C-8246-4C403D93DF8C}" type="presParOf" srcId="{4F3BFA48-5308-4122-A156-C617BC004E53}" destId="{152DD2FE-848A-427B-AA74-185603D705E1}" srcOrd="0" destOrd="0" presId="urn:microsoft.com/office/officeart/2005/8/layout/vList4"/>
    <dgm:cxn modelId="{073EA9FB-BDD9-4908-B632-2F5B8EEB02CA}" type="presParOf" srcId="{4F3BFA48-5308-4122-A156-C617BC004E53}" destId="{76663470-3773-404C-9640-83E24B4EDC0E}" srcOrd="1" destOrd="0" presId="urn:microsoft.com/office/officeart/2005/8/layout/vList4"/>
    <dgm:cxn modelId="{6E4939D3-279F-465F-89EA-2AC9A5CF54A5}" type="presParOf" srcId="{4F3BFA48-5308-4122-A156-C617BC004E53}" destId="{C624FB67-9AE4-4793-91C1-2BF771474CB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39A5-4947-4DA4-9C31-2936CDA90D8A}">
      <dsp:nvSpPr>
        <dsp:cNvPr id="0" name=""/>
        <dsp:cNvSpPr/>
      </dsp:nvSpPr>
      <dsp:spPr>
        <a:xfrm>
          <a:off x="2648" y="0"/>
          <a:ext cx="2776557" cy="506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entury Gothic" panose="020B0502020202020204" pitchFamily="34" charset="0"/>
              <a:cs typeface="Times New Roman" pitchFamily="18" charset="0"/>
            </a:rPr>
            <a:t>Medical Practitioners and Dentists Act Cap. 253.</a:t>
          </a:r>
          <a:endParaRPr lang="en-US" sz="2000" kern="1200" dirty="0">
            <a:solidFill>
              <a:schemeClr val="tx1"/>
            </a:solidFill>
            <a:latin typeface="Century Gothic" panose="020B0502020202020204" pitchFamily="34" charset="0"/>
          </a:endParaRPr>
        </a:p>
      </dsp:txBody>
      <dsp:txXfrm>
        <a:off x="2648" y="2027681"/>
        <a:ext cx="2776557" cy="2027681"/>
      </dsp:txXfrm>
    </dsp:sp>
    <dsp:sp modelId="{8AC61D39-1DF2-44C7-8EA2-5626D2DCF881}">
      <dsp:nvSpPr>
        <dsp:cNvPr id="0" name=""/>
        <dsp:cNvSpPr/>
      </dsp:nvSpPr>
      <dsp:spPr>
        <a:xfrm>
          <a:off x="546905" y="304152"/>
          <a:ext cx="1688044" cy="1688044"/>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7D5500-2768-412E-B31A-6D7B163DBF5A}">
      <dsp:nvSpPr>
        <dsp:cNvPr id="0" name=""/>
        <dsp:cNvSpPr/>
      </dsp:nvSpPr>
      <dsp:spPr>
        <a:xfrm>
          <a:off x="2862503" y="0"/>
          <a:ext cx="2776557" cy="506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entury Gothic" panose="020B0502020202020204" pitchFamily="34" charset="0"/>
              <a:cs typeface="Times New Roman" pitchFamily="18" charset="0"/>
            </a:rPr>
            <a:t>Enacted in 1977, operational 1</a:t>
          </a:r>
          <a:r>
            <a:rPr lang="en-US" sz="2000" kern="1200" baseline="30000" dirty="0">
              <a:solidFill>
                <a:schemeClr val="tx1"/>
              </a:solidFill>
              <a:latin typeface="Century Gothic" panose="020B0502020202020204" pitchFamily="34" charset="0"/>
              <a:cs typeface="Times New Roman" pitchFamily="18" charset="0"/>
            </a:rPr>
            <a:t>st</a:t>
          </a:r>
          <a:r>
            <a:rPr lang="en-US" sz="2000" kern="1200" dirty="0">
              <a:solidFill>
                <a:schemeClr val="tx1"/>
              </a:solidFill>
              <a:latin typeface="Century Gothic" panose="020B0502020202020204" pitchFamily="34" charset="0"/>
              <a:cs typeface="Times New Roman" pitchFamily="18" charset="0"/>
            </a:rPr>
            <a:t> January 1978.</a:t>
          </a:r>
          <a:endParaRPr lang="en-US" sz="2000" kern="1200" dirty="0">
            <a:solidFill>
              <a:schemeClr val="tx1"/>
            </a:solidFill>
            <a:latin typeface="Century Gothic" panose="020B0502020202020204" pitchFamily="34" charset="0"/>
          </a:endParaRPr>
        </a:p>
      </dsp:txBody>
      <dsp:txXfrm>
        <a:off x="2862503" y="2027681"/>
        <a:ext cx="2776557" cy="2027681"/>
      </dsp:txXfrm>
    </dsp:sp>
    <dsp:sp modelId="{0C75DCAA-02F9-4A19-BB52-02D609D0006B}">
      <dsp:nvSpPr>
        <dsp:cNvPr id="0" name=""/>
        <dsp:cNvSpPr/>
      </dsp:nvSpPr>
      <dsp:spPr>
        <a:xfrm>
          <a:off x="3406759" y="304152"/>
          <a:ext cx="1688044" cy="1688044"/>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B5E94D-7476-4FCB-B353-BCA5C8A2DA64}">
      <dsp:nvSpPr>
        <dsp:cNvPr id="0" name=""/>
        <dsp:cNvSpPr/>
      </dsp:nvSpPr>
      <dsp:spPr>
        <a:xfrm>
          <a:off x="5722357" y="0"/>
          <a:ext cx="2776557" cy="506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entury Gothic" panose="020B0502020202020204" pitchFamily="34" charset="0"/>
            </a:rPr>
            <a:t>Council’s Mandate is to regulate:</a:t>
          </a:r>
        </a:p>
        <a:p>
          <a:pPr lvl="0" algn="ctr" defTabSz="889000">
            <a:lnSpc>
              <a:spcPct val="90000"/>
            </a:lnSpc>
            <a:spcBef>
              <a:spcPct val="0"/>
            </a:spcBef>
            <a:spcAft>
              <a:spcPct val="35000"/>
            </a:spcAft>
          </a:pPr>
          <a:r>
            <a:rPr lang="en-US" sz="2000" kern="1200" dirty="0">
              <a:solidFill>
                <a:schemeClr val="tx1"/>
              </a:solidFill>
              <a:latin typeface="Century Gothic" panose="020B0502020202020204" pitchFamily="34" charset="0"/>
            </a:rPr>
            <a:t>1. Training</a:t>
          </a:r>
        </a:p>
        <a:p>
          <a:pPr lvl="0" algn="ctr" defTabSz="889000">
            <a:lnSpc>
              <a:spcPct val="90000"/>
            </a:lnSpc>
            <a:spcBef>
              <a:spcPct val="0"/>
            </a:spcBef>
            <a:spcAft>
              <a:spcPct val="35000"/>
            </a:spcAft>
          </a:pPr>
          <a:r>
            <a:rPr lang="en-US" sz="2000" kern="1200" dirty="0">
              <a:solidFill>
                <a:schemeClr val="tx1"/>
              </a:solidFill>
              <a:latin typeface="Century Gothic" panose="020B0502020202020204" pitchFamily="34" charset="0"/>
            </a:rPr>
            <a:t>2. Practice</a:t>
          </a:r>
        </a:p>
        <a:p>
          <a:pPr lvl="0" algn="ctr" defTabSz="889000">
            <a:lnSpc>
              <a:spcPct val="90000"/>
            </a:lnSpc>
            <a:spcBef>
              <a:spcPct val="0"/>
            </a:spcBef>
            <a:spcAft>
              <a:spcPct val="35000"/>
            </a:spcAft>
          </a:pPr>
          <a:r>
            <a:rPr lang="en-US" sz="2000" kern="1200" dirty="0">
              <a:solidFill>
                <a:schemeClr val="tx1"/>
              </a:solidFill>
              <a:latin typeface="Century Gothic" panose="020B0502020202020204" pitchFamily="34" charset="0"/>
            </a:rPr>
            <a:t>3. Licensing </a:t>
          </a:r>
        </a:p>
      </dsp:txBody>
      <dsp:txXfrm>
        <a:off x="5722357" y="2027681"/>
        <a:ext cx="2776557" cy="2027681"/>
      </dsp:txXfrm>
    </dsp:sp>
    <dsp:sp modelId="{3A650B6A-6544-437D-AF35-D8F909FFB009}">
      <dsp:nvSpPr>
        <dsp:cNvPr id="0" name=""/>
        <dsp:cNvSpPr/>
      </dsp:nvSpPr>
      <dsp:spPr>
        <a:xfrm>
          <a:off x="6244568" y="304152"/>
          <a:ext cx="1688044" cy="1688044"/>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FE6156-F300-4D75-96C8-8C0CF34C838B}">
      <dsp:nvSpPr>
        <dsp:cNvPr id="0" name=""/>
        <dsp:cNvSpPr/>
      </dsp:nvSpPr>
      <dsp:spPr>
        <a:xfrm>
          <a:off x="8582212" y="0"/>
          <a:ext cx="2776557" cy="506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entury Gothic" panose="020B0502020202020204" pitchFamily="34" charset="0"/>
              <a:cs typeface="Times New Roman" pitchFamily="18" charset="0"/>
            </a:rPr>
            <a:t>Various amendments and rules</a:t>
          </a:r>
          <a:endParaRPr lang="en-US" sz="2000" kern="1200" dirty="0">
            <a:solidFill>
              <a:schemeClr val="tx1"/>
            </a:solidFill>
            <a:latin typeface="Century Gothic" panose="020B0502020202020204" pitchFamily="34" charset="0"/>
          </a:endParaRPr>
        </a:p>
      </dsp:txBody>
      <dsp:txXfrm>
        <a:off x="8582212" y="2027681"/>
        <a:ext cx="2776557" cy="2027681"/>
      </dsp:txXfrm>
    </dsp:sp>
    <dsp:sp modelId="{09144F1B-347C-4166-9D16-808C04FE15B2}">
      <dsp:nvSpPr>
        <dsp:cNvPr id="0" name=""/>
        <dsp:cNvSpPr/>
      </dsp:nvSpPr>
      <dsp:spPr>
        <a:xfrm>
          <a:off x="9126468" y="304152"/>
          <a:ext cx="1688044" cy="1688044"/>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0160E-B639-41D5-B235-68773917E7AC}">
      <dsp:nvSpPr>
        <dsp:cNvPr id="0" name=""/>
        <dsp:cNvSpPr/>
      </dsp:nvSpPr>
      <dsp:spPr>
        <a:xfrm>
          <a:off x="454456" y="4055363"/>
          <a:ext cx="10452505" cy="76038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A710C-2A07-4C15-9571-A89ECD0BD68A}">
      <dsp:nvSpPr>
        <dsp:cNvPr id="0" name=""/>
        <dsp:cNvSpPr/>
      </dsp:nvSpPr>
      <dsp:spPr>
        <a:xfrm>
          <a:off x="0" y="198074"/>
          <a:ext cx="10939913" cy="470925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9059" tIns="1353820" rIns="849059" bIns="199136" numCol="1" spcCol="1270" anchor="t" anchorCtr="0">
          <a:noAutofit/>
        </a:bodyPr>
        <a:lstStyle/>
        <a:p>
          <a:pPr marL="285750" lvl="1" indent="-285750" algn="l" defTabSz="1244600">
            <a:lnSpc>
              <a:spcPct val="90000"/>
            </a:lnSpc>
            <a:spcBef>
              <a:spcPct val="0"/>
            </a:spcBef>
            <a:spcAft>
              <a:spcPts val="600"/>
            </a:spcAft>
            <a:buChar char="••"/>
          </a:pPr>
          <a:r>
            <a:rPr lang="en-US" altLang="en-US" sz="2800" u="none" kern="1200" dirty="0">
              <a:latin typeface="Century Gothic" panose="020B0502020202020204" pitchFamily="34" charset="0"/>
            </a:rPr>
            <a:t>Medical Institutions) (Amendment) Rules, 2017</a:t>
          </a:r>
        </a:p>
        <a:p>
          <a:pPr marL="285750" lvl="1" indent="-285750" algn="l" defTabSz="1244600">
            <a:lnSpc>
              <a:spcPct val="90000"/>
            </a:lnSpc>
            <a:spcBef>
              <a:spcPct val="0"/>
            </a:spcBef>
            <a:spcAft>
              <a:spcPct val="15000"/>
            </a:spcAft>
            <a:buChar char="••"/>
          </a:pPr>
          <a:r>
            <a:rPr lang="en-US" altLang="en-US" sz="2800" u="none" kern="1200" dirty="0">
              <a:latin typeface="Century Gothic" panose="020B0502020202020204" pitchFamily="34" charset="0"/>
            </a:rPr>
            <a:t>(Referral of Patients Abroad) Rules, 2017</a:t>
          </a:r>
        </a:p>
        <a:p>
          <a:pPr marL="285750" lvl="1" indent="-285750" algn="l" defTabSz="1244600">
            <a:lnSpc>
              <a:spcPct val="90000"/>
            </a:lnSpc>
            <a:spcBef>
              <a:spcPct val="0"/>
            </a:spcBef>
            <a:spcAft>
              <a:spcPct val="15000"/>
            </a:spcAft>
            <a:buChar char="••"/>
          </a:pPr>
          <a:r>
            <a:rPr lang="en-US" altLang="en-US" sz="2800" u="none" kern="1200" dirty="0">
              <a:latin typeface="Century Gothic" panose="020B0502020202020204" pitchFamily="34" charset="0"/>
            </a:rPr>
            <a:t>(Professional Fees) Rules, 2016</a:t>
          </a:r>
        </a:p>
        <a:p>
          <a:pPr marL="285750" lvl="1" indent="-285750" algn="l" defTabSz="1244600">
            <a:lnSpc>
              <a:spcPct val="90000"/>
            </a:lnSpc>
            <a:spcBef>
              <a:spcPct val="0"/>
            </a:spcBef>
            <a:spcAft>
              <a:spcPct val="15000"/>
            </a:spcAft>
            <a:buChar char="••"/>
          </a:pPr>
          <a:r>
            <a:rPr lang="en-US" altLang="en-US" sz="2800" u="none" kern="1200" dirty="0">
              <a:latin typeface="Century Gothic" panose="020B0502020202020204" pitchFamily="34" charset="0"/>
            </a:rPr>
            <a:t>(Practitioners and Health Facilities, Advertising) Rules,2016</a:t>
          </a:r>
        </a:p>
        <a:p>
          <a:pPr marL="285750" lvl="1" indent="-285750" algn="l" defTabSz="1244600">
            <a:lnSpc>
              <a:spcPct val="90000"/>
            </a:lnSpc>
            <a:spcBef>
              <a:spcPct val="0"/>
            </a:spcBef>
            <a:spcAft>
              <a:spcPct val="15000"/>
            </a:spcAft>
            <a:buChar char="••"/>
          </a:pPr>
          <a:r>
            <a:rPr lang="en-US" altLang="en-US" sz="2800" u="none" kern="1200" dirty="0">
              <a:latin typeface="Century Gothic" panose="020B0502020202020204" pitchFamily="34" charset="0"/>
            </a:rPr>
            <a:t>(Medical Camp) Rules, 2016</a:t>
          </a:r>
        </a:p>
        <a:p>
          <a:pPr marL="285750" lvl="1" indent="-285750" algn="l" defTabSz="1244600">
            <a:lnSpc>
              <a:spcPct val="90000"/>
            </a:lnSpc>
            <a:spcBef>
              <a:spcPct val="0"/>
            </a:spcBef>
            <a:spcAft>
              <a:spcPct val="15000"/>
            </a:spcAft>
            <a:buChar char="••"/>
          </a:pPr>
          <a:r>
            <a:rPr lang="en-US" altLang="en-US" sz="2800" u="none" kern="1200" dirty="0">
              <a:latin typeface="Century Gothic" panose="020B0502020202020204" pitchFamily="34" charset="0"/>
            </a:rPr>
            <a:t>(Fitness to Practice) Rules, 2016</a:t>
          </a:r>
        </a:p>
      </dsp:txBody>
      <dsp:txXfrm>
        <a:off x="0" y="198074"/>
        <a:ext cx="10939913" cy="4709250"/>
      </dsp:txXfrm>
    </dsp:sp>
    <dsp:sp modelId="{90CE216E-613B-4399-B762-DE34E170F66B}">
      <dsp:nvSpPr>
        <dsp:cNvPr id="0" name=""/>
        <dsp:cNvSpPr/>
      </dsp:nvSpPr>
      <dsp:spPr>
        <a:xfrm>
          <a:off x="546995" y="379420"/>
          <a:ext cx="7657939" cy="778054"/>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289452" tIns="0" rIns="289452" bIns="0" numCol="1" spcCol="1270" anchor="ctr" anchorCtr="0">
          <a:noAutofit/>
        </a:bodyPr>
        <a:lstStyle/>
        <a:p>
          <a:pPr lvl="0" algn="l" defTabSz="1778000">
            <a:lnSpc>
              <a:spcPct val="90000"/>
            </a:lnSpc>
            <a:spcBef>
              <a:spcPct val="0"/>
            </a:spcBef>
            <a:spcAft>
              <a:spcPct val="35000"/>
            </a:spcAft>
          </a:pPr>
          <a:r>
            <a:rPr lang="en-US" sz="4000" b="0" u="none" kern="1200" dirty="0">
              <a:latin typeface="Aharoni" panose="02010803020104030203" pitchFamily="2" charset="-79"/>
              <a:cs typeface="Aharoni" panose="02010803020104030203" pitchFamily="2" charset="-79"/>
            </a:rPr>
            <a:t>RULES</a:t>
          </a:r>
        </a:p>
      </dsp:txBody>
      <dsp:txXfrm>
        <a:off x="584976" y="417401"/>
        <a:ext cx="7581977" cy="7020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296D6-5C3E-45D7-99A0-8148A42A91FB}">
      <dsp:nvSpPr>
        <dsp:cNvPr id="0" name=""/>
        <dsp:cNvSpPr/>
      </dsp:nvSpPr>
      <dsp:spPr>
        <a:xfrm>
          <a:off x="0" y="314484"/>
          <a:ext cx="9444600" cy="3175200"/>
        </a:xfrm>
        <a:prstGeom prst="rect">
          <a:avLst/>
        </a:prstGeom>
        <a:solidFill>
          <a:schemeClr val="lt1">
            <a:alpha val="90000"/>
            <a:hueOff val="0"/>
            <a:satOff val="0"/>
            <a:lumOff val="0"/>
            <a:alphaOff val="0"/>
          </a:schemeClr>
        </a:solidFill>
        <a:ln w="6350" cap="flat" cmpd="sng" algn="ctr">
          <a:solidFill>
            <a:schemeClr val="accent4">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3006" tIns="374904" rIns="733006" bIns="170688" numCol="1" spcCol="1270" anchor="t" anchorCtr="0">
          <a:noAutofit/>
        </a:bodyPr>
        <a:lstStyle/>
        <a:p>
          <a:pPr marL="228600" lvl="1" indent="-228600" algn="l" defTabSz="1066800">
            <a:lnSpc>
              <a:spcPct val="90000"/>
            </a:lnSpc>
            <a:spcBef>
              <a:spcPct val="0"/>
            </a:spcBef>
            <a:spcAft>
              <a:spcPts val="600"/>
            </a:spcAft>
            <a:buChar char="••"/>
          </a:pPr>
          <a:r>
            <a:rPr lang="en-US" altLang="en-US" sz="2400" kern="1200" dirty="0">
              <a:latin typeface="Century Gothic" panose="020B0502020202020204" pitchFamily="34" charset="0"/>
            </a:rPr>
            <a:t>National Training &amp; Quality Assurance Standards for Dental,  Medical Schools &amp; Teaching Hospitals in Kenya. </a:t>
          </a:r>
          <a:endParaRPr lang="en-US" sz="2400" kern="1200" dirty="0">
            <a:latin typeface="Century Gothic" panose="020B0502020202020204" pitchFamily="34" charset="0"/>
          </a:endParaRPr>
        </a:p>
        <a:p>
          <a:pPr marL="228600" lvl="1" indent="-228600" algn="l" defTabSz="1066800">
            <a:lnSpc>
              <a:spcPct val="90000"/>
            </a:lnSpc>
            <a:spcBef>
              <a:spcPct val="0"/>
            </a:spcBef>
            <a:spcAft>
              <a:spcPts val="600"/>
            </a:spcAft>
            <a:buChar char="••"/>
          </a:pPr>
          <a:r>
            <a:rPr lang="en-US" altLang="en-US" sz="2400" kern="1200" dirty="0">
              <a:latin typeface="Century Gothic" panose="020B0502020202020204" pitchFamily="34" charset="0"/>
            </a:rPr>
            <a:t>Code of Professional Conduct and Discipline, 6th Edition</a:t>
          </a:r>
          <a:endParaRPr lang="en-US" sz="2400" kern="1200" dirty="0">
            <a:latin typeface="Century Gothic" panose="020B0502020202020204" pitchFamily="34" charset="0"/>
          </a:endParaRPr>
        </a:p>
        <a:p>
          <a:pPr marL="228600" lvl="1" indent="-228600" algn="l" defTabSz="1066800">
            <a:lnSpc>
              <a:spcPct val="90000"/>
            </a:lnSpc>
            <a:spcBef>
              <a:spcPct val="0"/>
            </a:spcBef>
            <a:spcAft>
              <a:spcPts val="600"/>
            </a:spcAft>
            <a:buChar char="••"/>
          </a:pPr>
          <a:r>
            <a:rPr lang="en-US" altLang="en-US" sz="2400" kern="1200" dirty="0">
              <a:latin typeface="Century Gothic" panose="020B0502020202020204" pitchFamily="34" charset="0"/>
            </a:rPr>
            <a:t>Fees Guidelines, 3</a:t>
          </a:r>
          <a:r>
            <a:rPr lang="en-US" altLang="en-US" sz="2400" kern="1200" baseline="30000" dirty="0">
              <a:latin typeface="Century Gothic" panose="020B0502020202020204" pitchFamily="34" charset="0"/>
            </a:rPr>
            <a:t>rd</a:t>
          </a:r>
          <a:r>
            <a:rPr lang="en-US" altLang="en-US" sz="2400" kern="1200" dirty="0">
              <a:latin typeface="Century Gothic" panose="020B0502020202020204" pitchFamily="34" charset="0"/>
            </a:rPr>
            <a:t> Edition 2013 (reviewed 2016)</a:t>
          </a:r>
          <a:endParaRPr lang="en-US" altLang="en-US" sz="2400" kern="1200" dirty="0">
            <a:latin typeface="Century Gothic" panose="020B0502020202020204" pitchFamily="34" charset="0"/>
            <a:hlinkClick xmlns:r="http://schemas.openxmlformats.org/officeDocument/2006/relationships" r:id="rId1" tooltip="CAP 253"/>
          </a:endParaRPr>
        </a:p>
        <a:p>
          <a:pPr marL="228600" lvl="1" indent="-228600" algn="l" defTabSz="1066800">
            <a:lnSpc>
              <a:spcPct val="90000"/>
            </a:lnSpc>
            <a:spcBef>
              <a:spcPct val="0"/>
            </a:spcBef>
            <a:spcAft>
              <a:spcPts val="600"/>
            </a:spcAft>
            <a:buChar char="••"/>
          </a:pPr>
          <a:r>
            <a:rPr lang="en-US" altLang="en-US" sz="2400" kern="1200" dirty="0">
              <a:latin typeface="Century Gothic" panose="020B0502020202020204" pitchFamily="34" charset="0"/>
            </a:rPr>
            <a:t>Legal notice, Professional fees rules 2016</a:t>
          </a:r>
          <a:endParaRPr lang="en-US" altLang="en-US" sz="2400" kern="1200" dirty="0">
            <a:latin typeface="Century Gothic" panose="020B0502020202020204" pitchFamily="34" charset="0"/>
            <a:hlinkClick xmlns:r="http://schemas.openxmlformats.org/officeDocument/2006/relationships" r:id="rId1" tooltip="CAP 253"/>
          </a:endParaRPr>
        </a:p>
      </dsp:txBody>
      <dsp:txXfrm>
        <a:off x="0" y="314484"/>
        <a:ext cx="9444600" cy="3175200"/>
      </dsp:txXfrm>
    </dsp:sp>
    <dsp:sp modelId="{C27C7138-1047-4A60-A98E-5664BC371AF8}">
      <dsp:nvSpPr>
        <dsp:cNvPr id="0" name=""/>
        <dsp:cNvSpPr/>
      </dsp:nvSpPr>
      <dsp:spPr>
        <a:xfrm>
          <a:off x="472230" y="12944"/>
          <a:ext cx="6611220" cy="531360"/>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249888" tIns="0" rIns="249888" bIns="0" numCol="1" spcCol="1270" anchor="ctr" anchorCtr="0">
          <a:noAutofit/>
        </a:bodyPr>
        <a:lstStyle/>
        <a:p>
          <a:pPr lvl="0" algn="l" defTabSz="889000">
            <a:lnSpc>
              <a:spcPct val="90000"/>
            </a:lnSpc>
            <a:spcBef>
              <a:spcPct val="0"/>
            </a:spcBef>
            <a:spcAft>
              <a:spcPct val="35000"/>
            </a:spcAft>
          </a:pPr>
          <a:r>
            <a:rPr lang="en-US" sz="2000" b="0" kern="1200" dirty="0">
              <a:latin typeface="Aharoni" panose="02010803020104030203" pitchFamily="2" charset="-79"/>
              <a:cs typeface="Aharoni" panose="02010803020104030203" pitchFamily="2" charset="-79"/>
            </a:rPr>
            <a:t>STANDARDS</a:t>
          </a:r>
        </a:p>
      </dsp:txBody>
      <dsp:txXfrm>
        <a:off x="498169" y="38883"/>
        <a:ext cx="6559342" cy="479482"/>
      </dsp:txXfrm>
    </dsp:sp>
    <dsp:sp modelId="{3237210F-49B2-4EE4-8C28-DC84EBEB63E8}">
      <dsp:nvSpPr>
        <dsp:cNvPr id="0" name=""/>
        <dsp:cNvSpPr/>
      </dsp:nvSpPr>
      <dsp:spPr>
        <a:xfrm>
          <a:off x="0" y="3816705"/>
          <a:ext cx="9444600" cy="1275750"/>
        </a:xfrm>
        <a:prstGeom prst="rect">
          <a:avLst/>
        </a:prstGeom>
        <a:solidFill>
          <a:schemeClr val="lt1">
            <a:alpha val="90000"/>
            <a:hueOff val="0"/>
            <a:satOff val="0"/>
            <a:lumOff val="0"/>
            <a:alphaOff val="0"/>
          </a:schemeClr>
        </a:solidFill>
        <a:ln w="6350" cap="flat" cmpd="sng" algn="ctr">
          <a:solidFill>
            <a:schemeClr val="accent4">
              <a:shade val="80000"/>
              <a:hueOff val="-513283"/>
              <a:satOff val="0"/>
              <a:lumOff val="3387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3006" tIns="374904" rIns="733006" bIns="170688"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latin typeface="Century Gothic" panose="020B0502020202020204" pitchFamily="34" charset="0"/>
            </a:rPr>
            <a:t>Bachelor of Medicine Core Curriculum</a:t>
          </a:r>
          <a:endParaRPr lang="en-US" sz="2400" kern="1200" dirty="0">
            <a:latin typeface="Century Gothic" panose="020B0502020202020204" pitchFamily="34" charset="0"/>
          </a:endParaRPr>
        </a:p>
        <a:p>
          <a:pPr marL="228600" lvl="1" indent="-228600" algn="l" defTabSz="1066800">
            <a:lnSpc>
              <a:spcPct val="90000"/>
            </a:lnSpc>
            <a:spcBef>
              <a:spcPct val="0"/>
            </a:spcBef>
            <a:spcAft>
              <a:spcPct val="15000"/>
            </a:spcAft>
            <a:buChar char="••"/>
          </a:pPr>
          <a:r>
            <a:rPr lang="en-US" altLang="en-US" sz="2400" kern="1200" dirty="0">
              <a:latin typeface="Century Gothic" panose="020B0502020202020204" pitchFamily="34" charset="0"/>
            </a:rPr>
            <a:t>Bachelor of Dental Surgery Core Curriculum</a:t>
          </a:r>
          <a:endParaRPr lang="en-US" sz="2400" kern="1200" dirty="0">
            <a:latin typeface="Century Gothic" panose="020B0502020202020204" pitchFamily="34" charset="0"/>
          </a:endParaRPr>
        </a:p>
      </dsp:txBody>
      <dsp:txXfrm>
        <a:off x="0" y="3816705"/>
        <a:ext cx="9444600" cy="1275750"/>
      </dsp:txXfrm>
    </dsp:sp>
    <dsp:sp modelId="{1A59ADE4-8998-4582-A437-7BF694DC8A17}">
      <dsp:nvSpPr>
        <dsp:cNvPr id="0" name=""/>
        <dsp:cNvSpPr/>
      </dsp:nvSpPr>
      <dsp:spPr>
        <a:xfrm>
          <a:off x="472230" y="3551025"/>
          <a:ext cx="6611220" cy="531360"/>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249888" tIns="0" rIns="249888" bIns="0" numCol="1" spcCol="1270" anchor="ctr" anchorCtr="0">
          <a:noAutofit/>
        </a:bodyPr>
        <a:lstStyle/>
        <a:p>
          <a:pPr lvl="0" algn="l" defTabSz="889000">
            <a:lnSpc>
              <a:spcPct val="90000"/>
            </a:lnSpc>
            <a:spcBef>
              <a:spcPct val="0"/>
            </a:spcBef>
            <a:spcAft>
              <a:spcPct val="35000"/>
            </a:spcAft>
          </a:pPr>
          <a:r>
            <a:rPr lang="en-US" sz="2000" b="0" kern="1200" dirty="0">
              <a:latin typeface="Aharoni" panose="02010803020104030203" pitchFamily="2" charset="-79"/>
              <a:cs typeface="Aharoni" panose="02010803020104030203" pitchFamily="2" charset="-79"/>
            </a:rPr>
            <a:t>CURRICULA</a:t>
          </a:r>
        </a:p>
      </dsp:txBody>
      <dsp:txXfrm>
        <a:off x="498169" y="3576964"/>
        <a:ext cx="6559342" cy="479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EA0B5-C1DC-4C32-A80C-32AC6045B369}">
      <dsp:nvSpPr>
        <dsp:cNvPr id="0" name=""/>
        <dsp:cNvSpPr/>
      </dsp:nvSpPr>
      <dsp:spPr>
        <a:xfrm rot="10800000">
          <a:off x="1568022" y="1457451"/>
          <a:ext cx="4250443" cy="213615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987"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latin typeface="Century Gothic" panose="020B0502020202020204" pitchFamily="34" charset="0"/>
            </a:rPr>
            <a:t>Health Information</a:t>
          </a:r>
          <a:endParaRPr lang="en-US" sz="2800" kern="1200" dirty="0">
            <a:solidFill>
              <a:schemeClr val="tx1"/>
            </a:solidFill>
          </a:endParaRPr>
        </a:p>
      </dsp:txBody>
      <dsp:txXfrm rot="10800000">
        <a:off x="2102062" y="1457451"/>
        <a:ext cx="3716403" cy="2136159"/>
      </dsp:txXfrm>
    </dsp:sp>
    <dsp:sp modelId="{11889E0B-658B-4EAF-B9B3-67722EF12447}">
      <dsp:nvSpPr>
        <dsp:cNvPr id="0" name=""/>
        <dsp:cNvSpPr/>
      </dsp:nvSpPr>
      <dsp:spPr>
        <a:xfrm>
          <a:off x="249260" y="1422984"/>
          <a:ext cx="1994852" cy="2337535"/>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D3096-7B4F-4F5E-801D-8C5CD9C17628}">
      <dsp:nvSpPr>
        <dsp:cNvPr id="0" name=""/>
        <dsp:cNvSpPr/>
      </dsp:nvSpPr>
      <dsp:spPr>
        <a:xfrm>
          <a:off x="1254263" y="2885"/>
          <a:ext cx="3044465" cy="2018697"/>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latin typeface="Century Gothic" panose="020B0502020202020204" pitchFamily="34" charset="0"/>
            </a:rPr>
            <a:t>Total Medical &amp; Dental practitioners REGISTERED since 1978</a:t>
          </a:r>
        </a:p>
        <a:p>
          <a:pPr lvl="0" algn="l" defTabSz="889000">
            <a:lnSpc>
              <a:spcPct val="90000"/>
            </a:lnSpc>
            <a:spcBef>
              <a:spcPct val="0"/>
            </a:spcBef>
            <a:spcAft>
              <a:spcPct val="35000"/>
            </a:spcAft>
          </a:pPr>
          <a:r>
            <a:rPr lang="en-US" sz="2000" b="1" kern="1200" dirty="0">
              <a:latin typeface="Century Gothic" panose="020B0502020202020204" pitchFamily="34" charset="0"/>
            </a:rPr>
            <a:t>Medical – </a:t>
          </a:r>
          <a:r>
            <a:rPr lang="en-US" sz="2000" b="0" i="0" kern="1200" dirty="0" smtClean="0"/>
            <a:t>12,864</a:t>
          </a:r>
          <a:endParaRPr lang="en-US" sz="2000" b="1" kern="1200" dirty="0">
            <a:latin typeface="Century Gothic" panose="020B0502020202020204" pitchFamily="34" charset="0"/>
          </a:endParaRPr>
        </a:p>
        <a:p>
          <a:pPr lvl="0" algn="l" defTabSz="889000">
            <a:lnSpc>
              <a:spcPct val="90000"/>
            </a:lnSpc>
            <a:spcBef>
              <a:spcPct val="0"/>
            </a:spcBef>
            <a:spcAft>
              <a:spcPct val="35000"/>
            </a:spcAft>
          </a:pPr>
          <a:r>
            <a:rPr lang="en-US" sz="2000" b="1" kern="1200" dirty="0">
              <a:latin typeface="Century Gothic" panose="020B0502020202020204" pitchFamily="34" charset="0"/>
            </a:rPr>
            <a:t>Dental – </a:t>
          </a:r>
          <a:r>
            <a:rPr lang="en-US" sz="2000" b="0" i="0" kern="1200" dirty="0" smtClean="0"/>
            <a:t>1,347</a:t>
          </a:r>
          <a:endParaRPr lang="en-US" sz="2000" b="1" kern="1200" dirty="0">
            <a:latin typeface="Century Gothic" panose="020B0502020202020204" pitchFamily="34" charset="0"/>
          </a:endParaRPr>
        </a:p>
      </dsp:txBody>
      <dsp:txXfrm>
        <a:off x="1254263" y="2885"/>
        <a:ext cx="3044465" cy="20186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D3096-7B4F-4F5E-801D-8C5CD9C17628}">
      <dsp:nvSpPr>
        <dsp:cNvPr id="0" name=""/>
        <dsp:cNvSpPr/>
      </dsp:nvSpPr>
      <dsp:spPr>
        <a:xfrm>
          <a:off x="1370362" y="0"/>
          <a:ext cx="3046513" cy="2097788"/>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latin typeface="Century Gothic" panose="020B0502020202020204" pitchFamily="34" charset="0"/>
            </a:rPr>
            <a:t>Total number of practitioners licensed for </a:t>
          </a:r>
          <a:r>
            <a:rPr lang="en-US" sz="2000" b="1" kern="1200" dirty="0" smtClean="0">
              <a:latin typeface="Century Gothic" panose="020B0502020202020204" pitchFamily="34" charset="0"/>
            </a:rPr>
            <a:t>2020 </a:t>
          </a:r>
          <a:r>
            <a:rPr lang="en-US" sz="2000" b="1" kern="1200" dirty="0">
              <a:latin typeface="Century Gothic" panose="020B0502020202020204" pitchFamily="34" charset="0"/>
            </a:rPr>
            <a:t>(</a:t>
          </a:r>
          <a:r>
            <a:rPr lang="en-US" sz="2000" b="1" kern="1200" dirty="0" smtClean="0">
              <a:latin typeface="Century Gothic" panose="020B0502020202020204" pitchFamily="34" charset="0"/>
            </a:rPr>
            <a:t>Kenyans and </a:t>
          </a:r>
          <a:r>
            <a:rPr lang="en-US" sz="2000" b="1" kern="1200" dirty="0">
              <a:latin typeface="Century Gothic" panose="020B0502020202020204" pitchFamily="34" charset="0"/>
            </a:rPr>
            <a:t>foreigners)</a:t>
          </a:r>
        </a:p>
        <a:p>
          <a:pPr lvl="0" algn="l" defTabSz="889000">
            <a:lnSpc>
              <a:spcPct val="90000"/>
            </a:lnSpc>
            <a:spcBef>
              <a:spcPct val="0"/>
            </a:spcBef>
            <a:spcAft>
              <a:spcPct val="35000"/>
            </a:spcAft>
          </a:pPr>
          <a:r>
            <a:rPr lang="en-US" sz="2000" b="1" kern="1200" dirty="0">
              <a:latin typeface="Century Gothic" panose="020B0502020202020204" pitchFamily="34" charset="0"/>
            </a:rPr>
            <a:t>Medical – </a:t>
          </a:r>
          <a:r>
            <a:rPr lang="en-US" sz="2000" b="1" kern="1200" dirty="0" smtClean="0">
              <a:latin typeface="Century Gothic" panose="020B0502020202020204" pitchFamily="34" charset="0"/>
            </a:rPr>
            <a:t>8469</a:t>
          </a:r>
          <a:endParaRPr lang="en-US" sz="2000" b="1" kern="1200" dirty="0">
            <a:latin typeface="Century Gothic" panose="020B0502020202020204" pitchFamily="34" charset="0"/>
          </a:endParaRPr>
        </a:p>
        <a:p>
          <a:pPr lvl="0" algn="l" defTabSz="889000">
            <a:lnSpc>
              <a:spcPct val="90000"/>
            </a:lnSpc>
            <a:spcBef>
              <a:spcPct val="0"/>
            </a:spcBef>
            <a:spcAft>
              <a:spcPct val="35000"/>
            </a:spcAft>
          </a:pPr>
          <a:r>
            <a:rPr lang="en-US" sz="2000" b="1" kern="1200" dirty="0">
              <a:latin typeface="Century Gothic" panose="020B0502020202020204" pitchFamily="34" charset="0"/>
            </a:rPr>
            <a:t>Dental - </a:t>
          </a:r>
          <a:r>
            <a:rPr lang="en-US" sz="2000" b="1" kern="1200" dirty="0" smtClean="0">
              <a:latin typeface="Century Gothic" panose="020B0502020202020204" pitchFamily="34" charset="0"/>
            </a:rPr>
            <a:t>828</a:t>
          </a:r>
          <a:endParaRPr lang="en-US" sz="2000" b="1" kern="1200" dirty="0">
            <a:latin typeface="Century Gothic" panose="020B0502020202020204" pitchFamily="34" charset="0"/>
          </a:endParaRPr>
        </a:p>
      </dsp:txBody>
      <dsp:txXfrm>
        <a:off x="1370362" y="0"/>
        <a:ext cx="3046513" cy="20977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19015-8C38-40EF-8E8D-FD2758BEB2DB}">
      <dsp:nvSpPr>
        <dsp:cNvPr id="0" name=""/>
        <dsp:cNvSpPr/>
      </dsp:nvSpPr>
      <dsp:spPr>
        <a:xfrm>
          <a:off x="48850" y="940"/>
          <a:ext cx="3129591" cy="1877755"/>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mn-lt"/>
              <a:cs typeface="Times New Roman" pitchFamily="18" charset="0"/>
            </a:rPr>
            <a:t>1 doctor per 1,000 population by 2015</a:t>
          </a:r>
          <a:endParaRPr lang="en-US" sz="2800" kern="1200" dirty="0">
            <a:solidFill>
              <a:schemeClr val="tx1"/>
            </a:solidFill>
            <a:latin typeface="+mn-lt"/>
          </a:endParaRPr>
        </a:p>
      </dsp:txBody>
      <dsp:txXfrm>
        <a:off x="48850" y="940"/>
        <a:ext cx="3129591" cy="1877755"/>
      </dsp:txXfrm>
    </dsp:sp>
    <dsp:sp modelId="{22B4C872-A891-417B-8E1A-D2779ECE59BB}">
      <dsp:nvSpPr>
        <dsp:cNvPr id="0" name=""/>
        <dsp:cNvSpPr/>
      </dsp:nvSpPr>
      <dsp:spPr>
        <a:xfrm>
          <a:off x="48850" y="2191655"/>
          <a:ext cx="3129591" cy="1877755"/>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mn-lt"/>
              <a:cs typeface="Times New Roman" pitchFamily="18" charset="0"/>
            </a:rPr>
            <a:t>1 doctor per  600 population by 2020</a:t>
          </a:r>
          <a:endParaRPr lang="en-US" sz="2800" kern="1200" dirty="0">
            <a:solidFill>
              <a:schemeClr val="tx1"/>
            </a:solidFill>
            <a:latin typeface="+mn-lt"/>
          </a:endParaRPr>
        </a:p>
      </dsp:txBody>
      <dsp:txXfrm>
        <a:off x="48850" y="2191655"/>
        <a:ext cx="3129591" cy="18777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19015-8C38-40EF-8E8D-FD2758BEB2DB}">
      <dsp:nvSpPr>
        <dsp:cNvPr id="0" name=""/>
        <dsp:cNvSpPr/>
      </dsp:nvSpPr>
      <dsp:spPr>
        <a:xfrm>
          <a:off x="370535" y="254"/>
          <a:ext cx="3130647" cy="1878388"/>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Century Gothic" panose="020B0502020202020204" pitchFamily="34" charset="0"/>
              <a:cs typeface="Times New Roman" pitchFamily="18" charset="0"/>
            </a:rPr>
            <a:t>1 Medical doctor per </a:t>
          </a:r>
          <a:r>
            <a:rPr lang="en-US" sz="2000" b="1" kern="1200" dirty="0" smtClean="0">
              <a:solidFill>
                <a:schemeClr val="tx1"/>
              </a:solidFill>
              <a:latin typeface="Century Gothic" panose="020B0502020202020204" pitchFamily="34" charset="0"/>
              <a:cs typeface="Times New Roman" pitchFamily="18" charset="0"/>
            </a:rPr>
            <a:t>3,672 </a:t>
          </a:r>
          <a:endParaRPr lang="en-US" sz="2000" b="1" kern="1200" dirty="0">
            <a:solidFill>
              <a:schemeClr val="tx1"/>
            </a:solidFill>
            <a:latin typeface="Century Gothic" panose="020B0502020202020204" pitchFamily="34" charset="0"/>
            <a:cs typeface="Times New Roman" pitchFamily="18" charset="0"/>
          </a:endParaRPr>
        </a:p>
        <a:p>
          <a:pPr lvl="0" algn="ctr" defTabSz="889000">
            <a:lnSpc>
              <a:spcPct val="90000"/>
            </a:lnSpc>
            <a:spcBef>
              <a:spcPct val="0"/>
            </a:spcBef>
            <a:spcAft>
              <a:spcPct val="35000"/>
            </a:spcAft>
          </a:pPr>
          <a:r>
            <a:rPr lang="en-US" sz="2000" kern="1200" dirty="0" smtClean="0">
              <a:solidFill>
                <a:schemeClr val="tx1"/>
              </a:solidFill>
              <a:latin typeface="Century Gothic" panose="020B0502020202020204" pitchFamily="34" charset="0"/>
              <a:cs typeface="Times New Roman" pitchFamily="18" charset="0"/>
            </a:rPr>
            <a:t>(Registered </a:t>
          </a:r>
          <a:r>
            <a:rPr lang="en-US" sz="2000" kern="1200" dirty="0">
              <a:solidFill>
                <a:schemeClr val="tx1"/>
              </a:solidFill>
              <a:latin typeface="Century Gothic" panose="020B0502020202020204" pitchFamily="34" charset="0"/>
              <a:cs typeface="Times New Roman" pitchFamily="18" charset="0"/>
            </a:rPr>
            <a:t>Practitioners =   </a:t>
          </a:r>
          <a:r>
            <a:rPr lang="en-US" sz="2000" kern="1200" dirty="0" smtClean="0">
              <a:solidFill>
                <a:schemeClr val="tx1"/>
              </a:solidFill>
              <a:latin typeface="Century Gothic" panose="020B0502020202020204" pitchFamily="34" charset="0"/>
              <a:cs typeface="Times New Roman" pitchFamily="18" charset="0"/>
            </a:rPr>
            <a:t>13,073)</a:t>
          </a:r>
          <a:endParaRPr lang="en-US" sz="2000" kern="1200" dirty="0">
            <a:solidFill>
              <a:schemeClr val="tx1"/>
            </a:solidFill>
            <a:latin typeface="Century Gothic" panose="020B0502020202020204" pitchFamily="34" charset="0"/>
          </a:endParaRPr>
        </a:p>
      </dsp:txBody>
      <dsp:txXfrm>
        <a:off x="370535" y="254"/>
        <a:ext cx="3130647" cy="1878388"/>
      </dsp:txXfrm>
    </dsp:sp>
    <dsp:sp modelId="{22B4C872-A891-417B-8E1A-D2779ECE59BB}">
      <dsp:nvSpPr>
        <dsp:cNvPr id="0" name=""/>
        <dsp:cNvSpPr/>
      </dsp:nvSpPr>
      <dsp:spPr>
        <a:xfrm>
          <a:off x="370535" y="2191707"/>
          <a:ext cx="3130647" cy="1878388"/>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Century Gothic" panose="020B0502020202020204" pitchFamily="34" charset="0"/>
              <a:cs typeface="Times New Roman" pitchFamily="18" charset="0"/>
            </a:rPr>
            <a:t>1 Dental doctor </a:t>
          </a:r>
          <a:r>
            <a:rPr lang="en-US" sz="2000" b="1" kern="1200" dirty="0" smtClean="0">
              <a:solidFill>
                <a:schemeClr val="tx1"/>
              </a:solidFill>
              <a:latin typeface="Century Gothic" panose="020B0502020202020204" pitchFamily="34" charset="0"/>
              <a:cs typeface="Times New Roman" pitchFamily="18" charset="0"/>
            </a:rPr>
            <a:t>35,165</a:t>
          </a:r>
        </a:p>
        <a:p>
          <a:pPr lvl="0" algn="ctr" defTabSz="889000">
            <a:lnSpc>
              <a:spcPct val="90000"/>
            </a:lnSpc>
            <a:spcBef>
              <a:spcPct val="0"/>
            </a:spcBef>
            <a:spcAft>
              <a:spcPct val="35000"/>
            </a:spcAft>
          </a:pPr>
          <a:r>
            <a:rPr lang="en-US" sz="2000" kern="1200" dirty="0" smtClean="0">
              <a:solidFill>
                <a:schemeClr val="tx1"/>
              </a:solidFill>
              <a:latin typeface="Century Gothic" panose="020B0502020202020204" pitchFamily="34" charset="0"/>
              <a:cs typeface="Times New Roman" pitchFamily="18" charset="0"/>
            </a:rPr>
            <a:t>(Registered </a:t>
          </a:r>
          <a:r>
            <a:rPr lang="en-US" sz="2000" kern="1200" dirty="0">
              <a:solidFill>
                <a:schemeClr val="tx1"/>
              </a:solidFill>
              <a:latin typeface="Century Gothic" panose="020B0502020202020204" pitchFamily="34" charset="0"/>
              <a:cs typeface="Times New Roman" pitchFamily="18" charset="0"/>
            </a:rPr>
            <a:t>Practitioners =   </a:t>
          </a:r>
          <a:r>
            <a:rPr lang="en-US" sz="2000" kern="1200" dirty="0" smtClean="0">
              <a:solidFill>
                <a:schemeClr val="tx1"/>
              </a:solidFill>
              <a:latin typeface="Century Gothic" panose="020B0502020202020204" pitchFamily="34" charset="0"/>
              <a:cs typeface="Times New Roman" pitchFamily="18" charset="0"/>
            </a:rPr>
            <a:t>1,365)</a:t>
          </a:r>
          <a:endParaRPr lang="en-US" sz="2000" kern="1200" dirty="0">
            <a:solidFill>
              <a:schemeClr val="tx1"/>
            </a:solidFill>
            <a:latin typeface="Century Gothic" panose="020B0502020202020204" pitchFamily="34" charset="0"/>
          </a:endParaRPr>
        </a:p>
      </dsp:txBody>
      <dsp:txXfrm>
        <a:off x="370535" y="2191707"/>
        <a:ext cx="3130647" cy="18783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19015-8C38-40EF-8E8D-FD2758BEB2DB}">
      <dsp:nvSpPr>
        <dsp:cNvPr id="0" name=""/>
        <dsp:cNvSpPr/>
      </dsp:nvSpPr>
      <dsp:spPr>
        <a:xfrm>
          <a:off x="370535" y="254"/>
          <a:ext cx="3130647" cy="1878388"/>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Century Gothic" panose="020B0502020202020204" pitchFamily="34" charset="0"/>
              <a:cs typeface="Times New Roman" pitchFamily="18" charset="0"/>
            </a:rPr>
            <a:t>1 Medical doctor per </a:t>
          </a:r>
          <a:r>
            <a:rPr lang="en-US" sz="2000" b="1" kern="1200" dirty="0" smtClean="0">
              <a:solidFill>
                <a:schemeClr val="tx1"/>
              </a:solidFill>
              <a:latin typeface="Century Gothic" panose="020B0502020202020204" pitchFamily="34" charset="0"/>
              <a:cs typeface="Times New Roman" pitchFamily="18" charset="0"/>
            </a:rPr>
            <a:t>5,668</a:t>
          </a:r>
          <a:endParaRPr lang="en-US" sz="2000" b="1" kern="1200" dirty="0">
            <a:solidFill>
              <a:schemeClr val="tx1"/>
            </a:solidFill>
            <a:latin typeface="Century Gothic" panose="020B0502020202020204" pitchFamily="34" charset="0"/>
            <a:cs typeface="Times New Roman" pitchFamily="18" charset="0"/>
          </a:endParaRPr>
        </a:p>
        <a:p>
          <a:pPr lvl="0" algn="ctr" defTabSz="889000">
            <a:lnSpc>
              <a:spcPct val="90000"/>
            </a:lnSpc>
            <a:spcBef>
              <a:spcPct val="0"/>
            </a:spcBef>
            <a:spcAft>
              <a:spcPct val="35000"/>
            </a:spcAft>
          </a:pPr>
          <a:r>
            <a:rPr lang="en-US" sz="2000" kern="1200" dirty="0" smtClean="0">
              <a:solidFill>
                <a:schemeClr val="tx1"/>
              </a:solidFill>
              <a:latin typeface="Century Gothic" panose="020B0502020202020204" pitchFamily="34" charset="0"/>
              <a:cs typeface="Times New Roman" pitchFamily="18" charset="0"/>
            </a:rPr>
            <a:t>(Licensed </a:t>
          </a:r>
          <a:r>
            <a:rPr lang="en-US" sz="2000" kern="1200" dirty="0">
              <a:solidFill>
                <a:schemeClr val="tx1"/>
              </a:solidFill>
              <a:latin typeface="Century Gothic" panose="020B0502020202020204" pitchFamily="34" charset="0"/>
              <a:cs typeface="Times New Roman" pitchFamily="18" charset="0"/>
            </a:rPr>
            <a:t>Practitioners =   </a:t>
          </a:r>
          <a:r>
            <a:rPr lang="en-US" sz="2000" kern="1200" dirty="0" smtClean="0">
              <a:solidFill>
                <a:schemeClr val="tx1"/>
              </a:solidFill>
              <a:latin typeface="Century Gothic" panose="020B0502020202020204" pitchFamily="34" charset="0"/>
              <a:cs typeface="Times New Roman" pitchFamily="18" charset="0"/>
            </a:rPr>
            <a:t>8,469)</a:t>
          </a:r>
          <a:endParaRPr lang="en-US" sz="2000" kern="1200" dirty="0">
            <a:solidFill>
              <a:schemeClr val="tx1"/>
            </a:solidFill>
            <a:latin typeface="Century Gothic" panose="020B0502020202020204" pitchFamily="34" charset="0"/>
          </a:endParaRPr>
        </a:p>
      </dsp:txBody>
      <dsp:txXfrm>
        <a:off x="370535" y="254"/>
        <a:ext cx="3130647" cy="1878388"/>
      </dsp:txXfrm>
    </dsp:sp>
    <dsp:sp modelId="{22B4C872-A891-417B-8E1A-D2779ECE59BB}">
      <dsp:nvSpPr>
        <dsp:cNvPr id="0" name=""/>
        <dsp:cNvSpPr/>
      </dsp:nvSpPr>
      <dsp:spPr>
        <a:xfrm>
          <a:off x="370535" y="2191707"/>
          <a:ext cx="3130647" cy="1878388"/>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Century Gothic" panose="020B0502020202020204" pitchFamily="34" charset="0"/>
              <a:cs typeface="Times New Roman" pitchFamily="18" charset="0"/>
            </a:rPr>
            <a:t>1 Dental </a:t>
          </a:r>
          <a:r>
            <a:rPr lang="en-US" sz="2000" b="1" kern="1200" dirty="0" smtClean="0">
              <a:solidFill>
                <a:schemeClr val="tx1"/>
              </a:solidFill>
              <a:latin typeface="Century Gothic" panose="020B0502020202020204" pitchFamily="34" charset="0"/>
              <a:cs typeface="Times New Roman" pitchFamily="18" charset="0"/>
            </a:rPr>
            <a:t>Practitioner per 57,971</a:t>
          </a:r>
          <a:endParaRPr lang="en-US" sz="2000" b="1" kern="1200" dirty="0">
            <a:solidFill>
              <a:schemeClr val="tx1"/>
            </a:solidFill>
            <a:latin typeface="Century Gothic" panose="020B0502020202020204" pitchFamily="34" charset="0"/>
            <a:cs typeface="Times New Roman" pitchFamily="18" charset="0"/>
          </a:endParaRPr>
        </a:p>
        <a:p>
          <a:pPr lvl="0" algn="ctr" defTabSz="889000">
            <a:lnSpc>
              <a:spcPct val="90000"/>
            </a:lnSpc>
            <a:spcBef>
              <a:spcPct val="0"/>
            </a:spcBef>
            <a:spcAft>
              <a:spcPct val="35000"/>
            </a:spcAft>
          </a:pPr>
          <a:r>
            <a:rPr lang="en-US" sz="2000" kern="1200" dirty="0" smtClean="0">
              <a:solidFill>
                <a:schemeClr val="tx1"/>
              </a:solidFill>
              <a:latin typeface="Century Gothic" panose="020B0502020202020204" pitchFamily="34" charset="0"/>
              <a:cs typeface="Times New Roman" pitchFamily="18" charset="0"/>
            </a:rPr>
            <a:t>(Licensed </a:t>
          </a:r>
          <a:r>
            <a:rPr lang="en-US" sz="2000" kern="1200" dirty="0">
              <a:solidFill>
                <a:schemeClr val="tx1"/>
              </a:solidFill>
              <a:latin typeface="Century Gothic" panose="020B0502020202020204" pitchFamily="34" charset="0"/>
              <a:cs typeface="Times New Roman" pitchFamily="18" charset="0"/>
            </a:rPr>
            <a:t>Practitioners =   </a:t>
          </a:r>
          <a:r>
            <a:rPr lang="en-US" sz="2000" kern="1200" dirty="0" smtClean="0">
              <a:solidFill>
                <a:schemeClr val="tx1"/>
              </a:solidFill>
              <a:latin typeface="Century Gothic" panose="020B0502020202020204" pitchFamily="34" charset="0"/>
              <a:cs typeface="Times New Roman" pitchFamily="18" charset="0"/>
            </a:rPr>
            <a:t>828</a:t>
          </a:r>
          <a:endParaRPr lang="en-US" sz="2000" kern="1200" dirty="0">
            <a:solidFill>
              <a:schemeClr val="tx1"/>
            </a:solidFill>
            <a:latin typeface="Century Gothic" panose="020B0502020202020204" pitchFamily="34" charset="0"/>
            <a:cs typeface="Times New Roman" pitchFamily="18" charset="0"/>
          </a:endParaRPr>
        </a:p>
      </dsp:txBody>
      <dsp:txXfrm>
        <a:off x="370535" y="2191707"/>
        <a:ext cx="3130647" cy="187838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A3B89-4030-47BA-A99F-DCCC9CECA8BA}">
      <dsp:nvSpPr>
        <dsp:cNvPr id="0" name=""/>
        <dsp:cNvSpPr/>
      </dsp:nvSpPr>
      <dsp:spPr>
        <a:xfrm>
          <a:off x="1970345" y="1254632"/>
          <a:ext cx="2908343" cy="2908343"/>
        </a:xfrm>
        <a:prstGeom prst="ellipse">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latin typeface="+mj-lt"/>
              <a:cs typeface="Aharoni" panose="02010803020104030203" pitchFamily="2" charset="-79"/>
            </a:rPr>
            <a:t>Five Star Doctor</a:t>
          </a:r>
        </a:p>
      </dsp:txBody>
      <dsp:txXfrm>
        <a:off x="2396262" y="1680549"/>
        <a:ext cx="2056509" cy="2056509"/>
      </dsp:txXfrm>
    </dsp:sp>
    <dsp:sp modelId="{1C711F6F-06AE-4385-AC4B-29EB6148F5B1}">
      <dsp:nvSpPr>
        <dsp:cNvPr id="0" name=""/>
        <dsp:cNvSpPr/>
      </dsp:nvSpPr>
      <dsp:spPr>
        <a:xfrm>
          <a:off x="2244558" y="89729"/>
          <a:ext cx="2359917" cy="1454171"/>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latin typeface="+mn-lt"/>
            </a:rPr>
            <a:t>Care Provider</a:t>
          </a:r>
        </a:p>
      </dsp:txBody>
      <dsp:txXfrm>
        <a:off x="2590160" y="302687"/>
        <a:ext cx="1668713" cy="1028255"/>
      </dsp:txXfrm>
    </dsp:sp>
    <dsp:sp modelId="{44A9513F-9735-4303-A268-9A8C8122DA30}">
      <dsp:nvSpPr>
        <dsp:cNvPr id="0" name=""/>
        <dsp:cNvSpPr/>
      </dsp:nvSpPr>
      <dsp:spPr>
        <a:xfrm>
          <a:off x="4489117" y="1271866"/>
          <a:ext cx="2359917" cy="1454171"/>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latin typeface="+mn-lt"/>
            </a:rPr>
            <a:t>Decision maker</a:t>
          </a:r>
        </a:p>
      </dsp:txBody>
      <dsp:txXfrm>
        <a:off x="4834719" y="1484824"/>
        <a:ext cx="1668713" cy="1028255"/>
      </dsp:txXfrm>
    </dsp:sp>
    <dsp:sp modelId="{2F9DCDB3-50F2-4229-9190-2F1D8AF2DB18}">
      <dsp:nvSpPr>
        <dsp:cNvPr id="0" name=""/>
        <dsp:cNvSpPr/>
      </dsp:nvSpPr>
      <dsp:spPr>
        <a:xfrm>
          <a:off x="4003468" y="3525283"/>
          <a:ext cx="2772305" cy="1454171"/>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mn-lt"/>
            </a:rPr>
            <a:t>Communicator</a:t>
          </a:r>
        </a:p>
      </dsp:txBody>
      <dsp:txXfrm>
        <a:off x="4409463" y="3738241"/>
        <a:ext cx="1960315" cy="1028255"/>
      </dsp:txXfrm>
    </dsp:sp>
    <dsp:sp modelId="{CFEB8308-91FF-4143-B560-BA982A6F5769}">
      <dsp:nvSpPr>
        <dsp:cNvPr id="0" name=""/>
        <dsp:cNvSpPr/>
      </dsp:nvSpPr>
      <dsp:spPr>
        <a:xfrm>
          <a:off x="390012" y="3268854"/>
          <a:ext cx="2359917" cy="1454171"/>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latin typeface="+mn-lt"/>
            </a:rPr>
            <a:t>Community Leader</a:t>
          </a:r>
        </a:p>
      </dsp:txBody>
      <dsp:txXfrm>
        <a:off x="735614" y="3481812"/>
        <a:ext cx="1668713" cy="1028255"/>
      </dsp:txXfrm>
    </dsp:sp>
    <dsp:sp modelId="{BF93A7CF-9133-4C48-B6A2-D97CDDEFF72E}">
      <dsp:nvSpPr>
        <dsp:cNvPr id="0" name=""/>
        <dsp:cNvSpPr/>
      </dsp:nvSpPr>
      <dsp:spPr>
        <a:xfrm>
          <a:off x="0" y="1271878"/>
          <a:ext cx="2359917" cy="1454171"/>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latin typeface="+mn-lt"/>
            </a:rPr>
            <a:t>Manager</a:t>
          </a:r>
        </a:p>
      </dsp:txBody>
      <dsp:txXfrm>
        <a:off x="345602" y="1484836"/>
        <a:ext cx="1668713" cy="10282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9B226-9683-4577-85C3-EE1AD9AB6ED5}">
      <dsp:nvSpPr>
        <dsp:cNvPr id="0" name=""/>
        <dsp:cNvSpPr/>
      </dsp:nvSpPr>
      <dsp:spPr>
        <a:xfrm rot="10800000">
          <a:off x="1530970" y="1726"/>
          <a:ext cx="4611868" cy="85988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5" tIns="87630" rIns="163576" bIns="87630" numCol="1" spcCol="1270" anchor="ctr" anchorCtr="0">
          <a:noAutofit/>
        </a:bodyPr>
        <a:lstStyle/>
        <a:p>
          <a:pPr lvl="0" algn="ctr" defTabSz="1022350">
            <a:lnSpc>
              <a:spcPct val="90000"/>
            </a:lnSpc>
            <a:spcBef>
              <a:spcPct val="0"/>
            </a:spcBef>
            <a:spcAft>
              <a:spcPct val="35000"/>
            </a:spcAft>
          </a:pPr>
          <a:r>
            <a:rPr lang="en-US" sz="2300" kern="1200" dirty="0">
              <a:latin typeface="Century Gothic" panose="020B0502020202020204" pitchFamily="34" charset="0"/>
            </a:rPr>
            <a:t>Keen on continuous training(CPD)</a:t>
          </a:r>
          <a:endParaRPr lang="en-US" sz="2300" kern="1200" dirty="0"/>
        </a:p>
      </dsp:txBody>
      <dsp:txXfrm rot="10800000">
        <a:off x="1745940" y="1726"/>
        <a:ext cx="4396898" cy="859882"/>
      </dsp:txXfrm>
    </dsp:sp>
    <dsp:sp modelId="{128CDF1F-E5CA-4868-93BE-DE91F8749BC6}">
      <dsp:nvSpPr>
        <dsp:cNvPr id="0" name=""/>
        <dsp:cNvSpPr/>
      </dsp:nvSpPr>
      <dsp:spPr>
        <a:xfrm>
          <a:off x="792301" y="1726"/>
          <a:ext cx="1477339" cy="859882"/>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1743224-ED55-4C61-824A-A4B8BDFF65EF}">
      <dsp:nvSpPr>
        <dsp:cNvPr id="0" name=""/>
        <dsp:cNvSpPr/>
      </dsp:nvSpPr>
      <dsp:spPr>
        <a:xfrm rot="10800000">
          <a:off x="1530970" y="1118290"/>
          <a:ext cx="4611868" cy="85988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5" tIns="87630" rIns="163576" bIns="87630" numCol="1" spcCol="1270" anchor="ctr" anchorCtr="0">
          <a:noAutofit/>
        </a:bodyPr>
        <a:lstStyle/>
        <a:p>
          <a:pPr lvl="0" algn="ctr" defTabSz="1022350">
            <a:lnSpc>
              <a:spcPct val="90000"/>
            </a:lnSpc>
            <a:spcBef>
              <a:spcPct val="0"/>
            </a:spcBef>
            <a:spcAft>
              <a:spcPct val="35000"/>
            </a:spcAft>
          </a:pPr>
          <a:r>
            <a:rPr lang="en-US" sz="2300" kern="1200" dirty="0">
              <a:latin typeface="Century Gothic" panose="020B0502020202020204" pitchFamily="34" charset="0"/>
            </a:rPr>
            <a:t>Medical and scientific knowledge</a:t>
          </a:r>
          <a:endParaRPr lang="en-US" sz="2300" kern="1200" dirty="0"/>
        </a:p>
      </dsp:txBody>
      <dsp:txXfrm rot="10800000">
        <a:off x="1745940" y="1118290"/>
        <a:ext cx="4396898" cy="859882"/>
      </dsp:txXfrm>
    </dsp:sp>
    <dsp:sp modelId="{0F717FAA-1805-4A6F-B2B3-DFD58EE558C9}">
      <dsp:nvSpPr>
        <dsp:cNvPr id="0" name=""/>
        <dsp:cNvSpPr/>
      </dsp:nvSpPr>
      <dsp:spPr>
        <a:xfrm>
          <a:off x="792301" y="1118290"/>
          <a:ext cx="1477339" cy="859882"/>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C9B4A0C-6D5B-4AB6-ADEE-3AD52368F89B}">
      <dsp:nvSpPr>
        <dsp:cNvPr id="0" name=""/>
        <dsp:cNvSpPr/>
      </dsp:nvSpPr>
      <dsp:spPr>
        <a:xfrm rot="10800000">
          <a:off x="1530970" y="2234855"/>
          <a:ext cx="4611868" cy="85988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5" tIns="87630" rIns="163576" bIns="87630" numCol="1" spcCol="1270" anchor="ctr" anchorCtr="0">
          <a:noAutofit/>
        </a:bodyPr>
        <a:lstStyle/>
        <a:p>
          <a:pPr lvl="0" algn="ctr" defTabSz="1022350">
            <a:lnSpc>
              <a:spcPct val="90000"/>
            </a:lnSpc>
            <a:spcBef>
              <a:spcPct val="0"/>
            </a:spcBef>
            <a:spcAft>
              <a:spcPct val="35000"/>
            </a:spcAft>
          </a:pPr>
          <a:r>
            <a:rPr lang="en-US" sz="2300" kern="1200" dirty="0">
              <a:latin typeface="Century Gothic" panose="020B0502020202020204" pitchFamily="34" charset="0"/>
            </a:rPr>
            <a:t>Clinical skills and Patient care</a:t>
          </a:r>
          <a:endParaRPr lang="en-US" sz="2300" kern="1200" dirty="0"/>
        </a:p>
      </dsp:txBody>
      <dsp:txXfrm rot="10800000">
        <a:off x="1745940" y="2234855"/>
        <a:ext cx="4396898" cy="859882"/>
      </dsp:txXfrm>
    </dsp:sp>
    <dsp:sp modelId="{060DB337-0465-4093-8A93-F32594F925F8}">
      <dsp:nvSpPr>
        <dsp:cNvPr id="0" name=""/>
        <dsp:cNvSpPr/>
      </dsp:nvSpPr>
      <dsp:spPr>
        <a:xfrm>
          <a:off x="792301" y="2234855"/>
          <a:ext cx="1477339" cy="859882"/>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7F8463B-B384-4F63-AD01-F80AF8D07308}">
      <dsp:nvSpPr>
        <dsp:cNvPr id="0" name=""/>
        <dsp:cNvSpPr/>
      </dsp:nvSpPr>
      <dsp:spPr>
        <a:xfrm rot="10800000">
          <a:off x="1530970" y="3351419"/>
          <a:ext cx="4611868" cy="85988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5" tIns="87630" rIns="163576" bIns="87630" numCol="1" spcCol="1270" anchor="ctr" anchorCtr="0">
          <a:noAutofit/>
        </a:bodyPr>
        <a:lstStyle/>
        <a:p>
          <a:pPr lvl="0" algn="ctr" defTabSz="1022350">
            <a:lnSpc>
              <a:spcPct val="90000"/>
            </a:lnSpc>
            <a:spcBef>
              <a:spcPct val="0"/>
            </a:spcBef>
            <a:spcAft>
              <a:spcPct val="35000"/>
            </a:spcAft>
          </a:pPr>
          <a:r>
            <a:rPr lang="en-US" sz="2300" kern="1200" dirty="0">
              <a:latin typeface="Century Gothic" panose="020B0502020202020204" pitchFamily="34" charset="0"/>
            </a:rPr>
            <a:t>Professionalism</a:t>
          </a:r>
          <a:endParaRPr lang="en-US" sz="2300" kern="1200" dirty="0"/>
        </a:p>
      </dsp:txBody>
      <dsp:txXfrm rot="10800000">
        <a:off x="1745940" y="3351419"/>
        <a:ext cx="4396898" cy="859882"/>
      </dsp:txXfrm>
    </dsp:sp>
    <dsp:sp modelId="{C4C539C9-BBD3-4D40-B84F-5713F9E65FD4}">
      <dsp:nvSpPr>
        <dsp:cNvPr id="0" name=""/>
        <dsp:cNvSpPr/>
      </dsp:nvSpPr>
      <dsp:spPr>
        <a:xfrm>
          <a:off x="792301" y="3351419"/>
          <a:ext cx="1477339" cy="859882"/>
        </a:xfrm>
        <a:prstGeom prst="ellipse">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A8FF2E8-6046-4B92-82AF-7A6195BCB95C}">
      <dsp:nvSpPr>
        <dsp:cNvPr id="0" name=""/>
        <dsp:cNvSpPr/>
      </dsp:nvSpPr>
      <dsp:spPr>
        <a:xfrm rot="10800000">
          <a:off x="1530970" y="4467983"/>
          <a:ext cx="4611868" cy="85988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5" tIns="87630" rIns="163576" bIns="87630" numCol="1" spcCol="1270" anchor="ctr" anchorCtr="0">
          <a:noAutofit/>
        </a:bodyPr>
        <a:lstStyle/>
        <a:p>
          <a:pPr lvl="0" algn="ctr" defTabSz="1022350">
            <a:lnSpc>
              <a:spcPct val="90000"/>
            </a:lnSpc>
            <a:spcBef>
              <a:spcPct val="0"/>
            </a:spcBef>
            <a:spcAft>
              <a:spcPct val="35000"/>
            </a:spcAft>
          </a:pPr>
          <a:r>
            <a:rPr lang="en-US" sz="2300" kern="1200" dirty="0"/>
            <a:t>Interpersonal &amp; Communication skills</a:t>
          </a:r>
        </a:p>
      </dsp:txBody>
      <dsp:txXfrm rot="10800000">
        <a:off x="1745940" y="4467983"/>
        <a:ext cx="4396898" cy="859882"/>
      </dsp:txXfrm>
    </dsp:sp>
    <dsp:sp modelId="{F8AA7FBF-309E-49D1-ACA6-DC96E2BCC909}">
      <dsp:nvSpPr>
        <dsp:cNvPr id="0" name=""/>
        <dsp:cNvSpPr/>
      </dsp:nvSpPr>
      <dsp:spPr>
        <a:xfrm>
          <a:off x="792301" y="4467983"/>
          <a:ext cx="1477339" cy="859882"/>
        </a:xfrm>
        <a:prstGeom prst="ellipse">
          <a:avLst/>
        </a:prstGeom>
        <a:blipFill rotWithShape="1">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EA0B5-C1DC-4C32-A80C-32AC6045B369}">
      <dsp:nvSpPr>
        <dsp:cNvPr id="0" name=""/>
        <dsp:cNvSpPr/>
      </dsp:nvSpPr>
      <dsp:spPr>
        <a:xfrm rot="10800000">
          <a:off x="1420324" y="1564295"/>
          <a:ext cx="3850078" cy="193494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258"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latin typeface="Century Gothic" panose="020B0502020202020204" pitchFamily="34" charset="0"/>
            </a:rPr>
            <a:t>HEALTH LAWS AMENDMENT BILL (2018)</a:t>
          </a:r>
          <a:endParaRPr lang="en-US" sz="2800" kern="1200" dirty="0">
            <a:solidFill>
              <a:schemeClr val="tx1"/>
            </a:solidFill>
          </a:endParaRPr>
        </a:p>
      </dsp:txBody>
      <dsp:txXfrm rot="10800000">
        <a:off x="1904060" y="1564295"/>
        <a:ext cx="3366342" cy="1934946"/>
      </dsp:txXfrm>
    </dsp:sp>
    <dsp:sp modelId="{11889E0B-658B-4EAF-B9B3-67722EF12447}">
      <dsp:nvSpPr>
        <dsp:cNvPr id="0" name=""/>
        <dsp:cNvSpPr/>
      </dsp:nvSpPr>
      <dsp:spPr>
        <a:xfrm>
          <a:off x="225781" y="1533074"/>
          <a:ext cx="1806949" cy="2117354"/>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9F18F-7EA2-46E8-BCF3-1E8819BE9BF8}">
      <dsp:nvSpPr>
        <dsp:cNvPr id="0" name=""/>
        <dsp:cNvSpPr/>
      </dsp:nvSpPr>
      <dsp:spPr>
        <a:xfrm>
          <a:off x="4709486" y="3141480"/>
          <a:ext cx="2306979" cy="2306979"/>
        </a:xfrm>
        <a:prstGeom prst="ellipse">
          <a:avLst/>
        </a:prstGeom>
        <a:blipFill rotWithShape="0">
          <a:blip xmlns:r="http://schemas.openxmlformats.org/officeDocument/2006/relationships" r:embed="rId1"/>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3200400">
            <a:lnSpc>
              <a:spcPct val="90000"/>
            </a:lnSpc>
            <a:spcBef>
              <a:spcPct val="0"/>
            </a:spcBef>
            <a:spcAft>
              <a:spcPct val="35000"/>
            </a:spcAft>
          </a:pPr>
          <a:r>
            <a:rPr lang="en-US" sz="7200" kern="1200" dirty="0">
              <a:latin typeface="+mn-lt"/>
            </a:rPr>
            <a:t>.</a:t>
          </a:r>
        </a:p>
      </dsp:txBody>
      <dsp:txXfrm>
        <a:off x="5047335" y="3479329"/>
        <a:ext cx="1631281" cy="1631281"/>
      </dsp:txXfrm>
    </dsp:sp>
    <dsp:sp modelId="{F5A03198-1EA1-42B7-A82C-3C7F8E8D0A6A}">
      <dsp:nvSpPr>
        <dsp:cNvPr id="0" name=""/>
        <dsp:cNvSpPr/>
      </dsp:nvSpPr>
      <dsp:spPr>
        <a:xfrm rot="10800000">
          <a:off x="2287550" y="3966226"/>
          <a:ext cx="2288729" cy="65748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4B3D67-3AC0-400D-ABB8-8FCC482F60EA}">
      <dsp:nvSpPr>
        <dsp:cNvPr id="0" name=""/>
        <dsp:cNvSpPr/>
      </dsp:nvSpPr>
      <dsp:spPr>
        <a:xfrm>
          <a:off x="873127" y="3418318"/>
          <a:ext cx="2828847" cy="175330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a:latin typeface="+mn-lt"/>
            </a:rPr>
            <a:t>Clinical competence and skills</a:t>
          </a:r>
        </a:p>
      </dsp:txBody>
      <dsp:txXfrm>
        <a:off x="924480" y="3469671"/>
        <a:ext cx="2726141" cy="1650598"/>
      </dsp:txXfrm>
    </dsp:sp>
    <dsp:sp modelId="{B1ED8505-0F90-4D0E-8B05-A3297735302E}">
      <dsp:nvSpPr>
        <dsp:cNvPr id="0" name=""/>
        <dsp:cNvSpPr/>
      </dsp:nvSpPr>
      <dsp:spPr>
        <a:xfrm rot="12949438">
          <a:off x="2182270" y="2349490"/>
          <a:ext cx="2882043" cy="65748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A5476B-FBA0-4A81-9E0E-6E2F6ACD275C}">
      <dsp:nvSpPr>
        <dsp:cNvPr id="0" name=""/>
        <dsp:cNvSpPr/>
      </dsp:nvSpPr>
      <dsp:spPr>
        <a:xfrm>
          <a:off x="746255" y="958157"/>
          <a:ext cx="3417256" cy="175330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a:latin typeface="+mn-lt"/>
            </a:rPr>
            <a:t>Knowledgeable and understanding</a:t>
          </a:r>
        </a:p>
      </dsp:txBody>
      <dsp:txXfrm>
        <a:off x="797608" y="1009510"/>
        <a:ext cx="3314550" cy="1650598"/>
      </dsp:txXfrm>
    </dsp:sp>
    <dsp:sp modelId="{AD2E80D3-4796-4751-8FAE-2FFE0EC9A5BC}">
      <dsp:nvSpPr>
        <dsp:cNvPr id="0" name=""/>
        <dsp:cNvSpPr/>
      </dsp:nvSpPr>
      <dsp:spPr>
        <a:xfrm rot="16260394">
          <a:off x="4969640" y="1772727"/>
          <a:ext cx="1863749" cy="65748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909C9F-22BC-4396-8348-40EE1E33CD98}">
      <dsp:nvSpPr>
        <dsp:cNvPr id="0" name=""/>
        <dsp:cNvSpPr/>
      </dsp:nvSpPr>
      <dsp:spPr>
        <a:xfrm>
          <a:off x="4822070" y="232144"/>
          <a:ext cx="2191630" cy="187519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a:latin typeface="+mn-lt"/>
            </a:rPr>
            <a:t>Takes proper patient notes</a:t>
          </a:r>
        </a:p>
      </dsp:txBody>
      <dsp:txXfrm>
        <a:off x="4876993" y="287067"/>
        <a:ext cx="2081784" cy="1765348"/>
      </dsp:txXfrm>
    </dsp:sp>
    <dsp:sp modelId="{0CE39628-5A89-48D9-89CA-DF6B3B3E9B03}">
      <dsp:nvSpPr>
        <dsp:cNvPr id="0" name=""/>
        <dsp:cNvSpPr/>
      </dsp:nvSpPr>
      <dsp:spPr>
        <a:xfrm rot="19483394">
          <a:off x="6677715" y="2376319"/>
          <a:ext cx="2865398" cy="65748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9DF941-0F36-4B1F-B544-AD2E19BEEDA4}">
      <dsp:nvSpPr>
        <dsp:cNvPr id="0" name=""/>
        <dsp:cNvSpPr/>
      </dsp:nvSpPr>
      <dsp:spPr>
        <a:xfrm>
          <a:off x="7622182" y="1000989"/>
          <a:ext cx="3315696" cy="175330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ZA" sz="2800" kern="1200" dirty="0">
              <a:latin typeface="+mn-lt"/>
            </a:rPr>
            <a:t>Good communicator - asking and listening</a:t>
          </a:r>
        </a:p>
      </dsp:txBody>
      <dsp:txXfrm>
        <a:off x="7673535" y="1052342"/>
        <a:ext cx="3212990" cy="1650598"/>
      </dsp:txXfrm>
    </dsp:sp>
    <dsp:sp modelId="{19FD87A2-9ABD-4EBF-9B62-CEF3F07BFBC3}">
      <dsp:nvSpPr>
        <dsp:cNvPr id="0" name=""/>
        <dsp:cNvSpPr/>
      </dsp:nvSpPr>
      <dsp:spPr>
        <a:xfrm>
          <a:off x="7139318" y="3966226"/>
          <a:ext cx="2110825" cy="65748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301FB1-E60E-4FF5-954A-2AEBBBA4E63F}">
      <dsp:nvSpPr>
        <dsp:cNvPr id="0" name=""/>
        <dsp:cNvSpPr/>
      </dsp:nvSpPr>
      <dsp:spPr>
        <a:xfrm>
          <a:off x="8154328" y="3418318"/>
          <a:ext cx="2191630" cy="175330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a:latin typeface="+mn-lt"/>
            </a:rPr>
            <a:t>Available</a:t>
          </a:r>
        </a:p>
      </dsp:txBody>
      <dsp:txXfrm>
        <a:off x="8205681" y="3469671"/>
        <a:ext cx="2088924" cy="165059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9F18F-7EA2-46E8-BCF3-1E8819BE9BF8}">
      <dsp:nvSpPr>
        <dsp:cNvPr id="0" name=""/>
        <dsp:cNvSpPr/>
      </dsp:nvSpPr>
      <dsp:spPr>
        <a:xfrm>
          <a:off x="4785594" y="2932753"/>
          <a:ext cx="2439322" cy="2439322"/>
        </a:xfrm>
        <a:prstGeom prst="ellipse">
          <a:avLst/>
        </a:prstGeom>
        <a:blipFill rotWithShape="0">
          <a:blip xmlns:r="http://schemas.openxmlformats.org/officeDocument/2006/relationships" r:embed="rId1"/>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3200400">
            <a:lnSpc>
              <a:spcPct val="90000"/>
            </a:lnSpc>
            <a:spcBef>
              <a:spcPct val="0"/>
            </a:spcBef>
            <a:spcAft>
              <a:spcPct val="35000"/>
            </a:spcAft>
          </a:pPr>
          <a:r>
            <a:rPr lang="en-US" sz="7200" kern="1200" dirty="0">
              <a:latin typeface="+mn-lt"/>
            </a:rPr>
            <a:t>.</a:t>
          </a:r>
        </a:p>
      </dsp:txBody>
      <dsp:txXfrm>
        <a:off x="5142824" y="3289983"/>
        <a:ext cx="1724862" cy="1724862"/>
      </dsp:txXfrm>
    </dsp:sp>
    <dsp:sp modelId="{F5A03198-1EA1-42B7-A82C-3C7F8E8D0A6A}">
      <dsp:nvSpPr>
        <dsp:cNvPr id="0" name=""/>
        <dsp:cNvSpPr/>
      </dsp:nvSpPr>
      <dsp:spPr>
        <a:xfrm rot="10800000">
          <a:off x="2104797" y="3804811"/>
          <a:ext cx="2533352" cy="69520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4B3D67-3AC0-400D-ABB8-8FCC482F60EA}">
      <dsp:nvSpPr>
        <dsp:cNvPr id="0" name=""/>
        <dsp:cNvSpPr/>
      </dsp:nvSpPr>
      <dsp:spPr>
        <a:xfrm>
          <a:off x="647868" y="3469404"/>
          <a:ext cx="2913858" cy="136602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a:latin typeface="+mn-lt"/>
            </a:rPr>
            <a:t>Integrity and accountability</a:t>
          </a:r>
        </a:p>
      </dsp:txBody>
      <dsp:txXfrm>
        <a:off x="687877" y="3509413"/>
        <a:ext cx="2833840" cy="1286002"/>
      </dsp:txXfrm>
    </dsp:sp>
    <dsp:sp modelId="{3C02A935-9A15-41BA-8807-68C0817CF6E8}">
      <dsp:nvSpPr>
        <dsp:cNvPr id="0" name=""/>
        <dsp:cNvSpPr/>
      </dsp:nvSpPr>
      <dsp:spPr>
        <a:xfrm rot="12367710">
          <a:off x="2092108" y="2575728"/>
          <a:ext cx="2814866" cy="69520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A4307D-7F88-40D8-A0F8-55120DDC2B4A}">
      <dsp:nvSpPr>
        <dsp:cNvPr id="0" name=""/>
        <dsp:cNvSpPr/>
      </dsp:nvSpPr>
      <dsp:spPr>
        <a:xfrm>
          <a:off x="1062063" y="1620508"/>
          <a:ext cx="2347745" cy="136602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kern="1200" dirty="0">
              <a:latin typeface="+mn-lt"/>
            </a:rPr>
            <a:t>Caring and respectful</a:t>
          </a:r>
        </a:p>
      </dsp:txBody>
      <dsp:txXfrm>
        <a:off x="1102072" y="1660517"/>
        <a:ext cx="2267727" cy="1286002"/>
      </dsp:txXfrm>
    </dsp:sp>
    <dsp:sp modelId="{CF1670CA-D399-4903-A1B7-C1F18FAD8A26}">
      <dsp:nvSpPr>
        <dsp:cNvPr id="0" name=""/>
        <dsp:cNvSpPr/>
      </dsp:nvSpPr>
      <dsp:spPr>
        <a:xfrm rot="14867820">
          <a:off x="3854517" y="1447170"/>
          <a:ext cx="2376917" cy="69520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6F211F-D861-43AC-9093-A5D8143F6881}">
      <dsp:nvSpPr>
        <dsp:cNvPr id="0" name=""/>
        <dsp:cNvSpPr/>
      </dsp:nvSpPr>
      <dsp:spPr>
        <a:xfrm>
          <a:off x="3266789" y="102848"/>
          <a:ext cx="2654161" cy="118317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kern="1200" dirty="0">
              <a:latin typeface="+mn-lt"/>
            </a:rPr>
            <a:t>Promotes health as well as treat diseases</a:t>
          </a:r>
        </a:p>
      </dsp:txBody>
      <dsp:txXfrm>
        <a:off x="3301443" y="137502"/>
        <a:ext cx="2584853" cy="1113870"/>
      </dsp:txXfrm>
    </dsp:sp>
    <dsp:sp modelId="{5BFBF5DE-0A48-4D93-9B6B-E5099A86CD73}">
      <dsp:nvSpPr>
        <dsp:cNvPr id="0" name=""/>
        <dsp:cNvSpPr/>
      </dsp:nvSpPr>
      <dsp:spPr>
        <a:xfrm rot="17772696">
          <a:off x="5897683" y="1433557"/>
          <a:ext cx="2549939" cy="69520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1CA44D-366E-4113-A87E-6DEB2F45BF72}">
      <dsp:nvSpPr>
        <dsp:cNvPr id="0" name=""/>
        <dsp:cNvSpPr/>
      </dsp:nvSpPr>
      <dsp:spPr>
        <a:xfrm>
          <a:off x="6559400" y="101306"/>
          <a:ext cx="2352782" cy="107198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kern="1200" dirty="0">
              <a:latin typeface="+mn-lt"/>
            </a:rPr>
            <a:t>Embrace power of ICT</a:t>
          </a:r>
        </a:p>
      </dsp:txBody>
      <dsp:txXfrm>
        <a:off x="6590797" y="132703"/>
        <a:ext cx="2289988" cy="1009190"/>
      </dsp:txXfrm>
    </dsp:sp>
    <dsp:sp modelId="{0984AD5B-F0E6-4130-9156-052983999F7C}">
      <dsp:nvSpPr>
        <dsp:cNvPr id="0" name=""/>
        <dsp:cNvSpPr/>
      </dsp:nvSpPr>
      <dsp:spPr>
        <a:xfrm rot="19793322">
          <a:off x="7018674" y="2511879"/>
          <a:ext cx="2431984" cy="69520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5C034A-8B55-4948-A05A-8EA398D1BEB2}">
      <dsp:nvSpPr>
        <dsp:cNvPr id="0" name=""/>
        <dsp:cNvSpPr/>
      </dsp:nvSpPr>
      <dsp:spPr>
        <a:xfrm>
          <a:off x="8432800" y="1566432"/>
          <a:ext cx="1707525" cy="136602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kern="1200">
              <a:latin typeface="+mn-lt"/>
            </a:rPr>
            <a:t>Innovative</a:t>
          </a:r>
          <a:endParaRPr lang="en-ZA" sz="2400" kern="1200" dirty="0">
            <a:latin typeface="+mn-lt"/>
          </a:endParaRPr>
        </a:p>
      </dsp:txBody>
      <dsp:txXfrm>
        <a:off x="8472809" y="1606441"/>
        <a:ext cx="1627507" cy="1286002"/>
      </dsp:txXfrm>
    </dsp:sp>
    <dsp:sp modelId="{6F551912-F2AC-4F50-8C7E-C99A5A3CF1D7}">
      <dsp:nvSpPr>
        <dsp:cNvPr id="0" name=""/>
        <dsp:cNvSpPr/>
      </dsp:nvSpPr>
      <dsp:spPr>
        <a:xfrm>
          <a:off x="7361065" y="3804811"/>
          <a:ext cx="2339275" cy="69520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476ACD-72E4-4CB5-B6BE-27E740FA81D2}">
      <dsp:nvSpPr>
        <dsp:cNvPr id="0" name=""/>
        <dsp:cNvSpPr/>
      </dsp:nvSpPr>
      <dsp:spPr>
        <a:xfrm>
          <a:off x="8846577" y="3469404"/>
          <a:ext cx="1707525" cy="136602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kern="1200">
              <a:latin typeface="+mn-lt"/>
            </a:rPr>
            <a:t>Team player</a:t>
          </a:r>
          <a:endParaRPr lang="en-ZA" sz="2400" kern="1200" dirty="0">
            <a:latin typeface="+mn-lt"/>
          </a:endParaRPr>
        </a:p>
      </dsp:txBody>
      <dsp:txXfrm>
        <a:off x="8886586" y="3509413"/>
        <a:ext cx="1627507" cy="1286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D34C9-F6CD-489B-9FAE-987A2B07F8B8}">
      <dsp:nvSpPr>
        <dsp:cNvPr id="0" name=""/>
        <dsp:cNvSpPr/>
      </dsp:nvSpPr>
      <dsp:spPr>
        <a:xfrm>
          <a:off x="3914724" y="1579498"/>
          <a:ext cx="2550177" cy="241312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n-US" sz="4800" kern="1200" dirty="0">
            <a:latin typeface="Century Gothic" panose="020B0502020202020204" pitchFamily="34" charset="0"/>
          </a:endParaRPr>
        </a:p>
      </dsp:txBody>
      <dsp:txXfrm>
        <a:off x="4288189" y="1932892"/>
        <a:ext cx="1803247" cy="1706338"/>
      </dsp:txXfrm>
    </dsp:sp>
    <dsp:sp modelId="{902094AD-9C76-4265-8E14-862EB788F045}">
      <dsp:nvSpPr>
        <dsp:cNvPr id="0" name=""/>
        <dsp:cNvSpPr/>
      </dsp:nvSpPr>
      <dsp:spPr>
        <a:xfrm rot="16428865">
          <a:off x="5208676" y="1215193"/>
          <a:ext cx="139872" cy="4779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5228261" y="1331722"/>
        <a:ext cx="97910" cy="286784"/>
      </dsp:txXfrm>
    </dsp:sp>
    <dsp:sp modelId="{530AB049-4742-4A90-9358-09CAD32436AD}">
      <dsp:nvSpPr>
        <dsp:cNvPr id="0" name=""/>
        <dsp:cNvSpPr/>
      </dsp:nvSpPr>
      <dsp:spPr>
        <a:xfrm>
          <a:off x="4199936" y="53787"/>
          <a:ext cx="2259733" cy="1265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latin typeface="Century Gothic" panose="020B0502020202020204" pitchFamily="34" charset="0"/>
            </a:rPr>
            <a:t>Administration</a:t>
          </a:r>
        </a:p>
      </dsp:txBody>
      <dsp:txXfrm>
        <a:off x="4530866" y="239074"/>
        <a:ext cx="1597873" cy="894646"/>
      </dsp:txXfrm>
    </dsp:sp>
    <dsp:sp modelId="{91FFA562-BD9F-4A65-9B50-AC755D4A3B80}">
      <dsp:nvSpPr>
        <dsp:cNvPr id="0" name=""/>
        <dsp:cNvSpPr/>
      </dsp:nvSpPr>
      <dsp:spPr>
        <a:xfrm rot="19491583">
          <a:off x="6287854" y="1667976"/>
          <a:ext cx="301847" cy="4779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6296106" y="1789631"/>
        <a:ext cx="211293" cy="286784"/>
      </dsp:txXfrm>
    </dsp:sp>
    <dsp:sp modelId="{1EA45ACD-C8F2-4DDE-B3AE-B180EAA5D25D}">
      <dsp:nvSpPr>
        <dsp:cNvPr id="0" name=""/>
        <dsp:cNvSpPr/>
      </dsp:nvSpPr>
      <dsp:spPr>
        <a:xfrm>
          <a:off x="6314675" y="625814"/>
          <a:ext cx="2091003" cy="1265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Century Gothic" panose="020B0502020202020204" pitchFamily="34" charset="0"/>
            </a:rPr>
            <a:t>Registration &amp; Licensing</a:t>
          </a:r>
        </a:p>
      </dsp:txBody>
      <dsp:txXfrm>
        <a:off x="6620895" y="811101"/>
        <a:ext cx="1478563" cy="894646"/>
      </dsp:txXfrm>
    </dsp:sp>
    <dsp:sp modelId="{6FB81B70-7E09-423E-934B-4DC2310A8CCF}">
      <dsp:nvSpPr>
        <dsp:cNvPr id="0" name=""/>
        <dsp:cNvSpPr/>
      </dsp:nvSpPr>
      <dsp:spPr>
        <a:xfrm rot="8194">
          <a:off x="6566200" y="2550647"/>
          <a:ext cx="244050" cy="4779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6566200" y="2646154"/>
        <a:ext cx="170835" cy="286784"/>
      </dsp:txXfrm>
    </dsp:sp>
    <dsp:sp modelId="{EBCFFB3C-DEF4-4B56-B170-7E0E54E016EA}">
      <dsp:nvSpPr>
        <dsp:cNvPr id="0" name=""/>
        <dsp:cNvSpPr/>
      </dsp:nvSpPr>
      <dsp:spPr>
        <a:xfrm>
          <a:off x="6925361" y="2159986"/>
          <a:ext cx="2011446" cy="1265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entury Gothic" panose="020B0502020202020204" pitchFamily="34" charset="0"/>
            </a:rPr>
            <a:t>IT</a:t>
          </a:r>
          <a:endParaRPr lang="en-US" sz="1800" kern="1200" dirty="0">
            <a:latin typeface="Century Gothic" panose="020B0502020202020204" pitchFamily="34" charset="0"/>
          </a:endParaRPr>
        </a:p>
      </dsp:txBody>
      <dsp:txXfrm>
        <a:off x="7219930" y="2345273"/>
        <a:ext cx="1422308" cy="894646"/>
      </dsp:txXfrm>
    </dsp:sp>
    <dsp:sp modelId="{CC993D67-2EAF-408E-9E61-9743520E301D}">
      <dsp:nvSpPr>
        <dsp:cNvPr id="0" name=""/>
        <dsp:cNvSpPr/>
      </dsp:nvSpPr>
      <dsp:spPr>
        <a:xfrm rot="2058008">
          <a:off x="6305646" y="3416849"/>
          <a:ext cx="318400" cy="4779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6313952" y="3485529"/>
        <a:ext cx="222880" cy="286784"/>
      </dsp:txXfrm>
    </dsp:sp>
    <dsp:sp modelId="{A5FDA02F-3500-4499-9CC8-2333AE05BBA9}">
      <dsp:nvSpPr>
        <dsp:cNvPr id="0" name=""/>
        <dsp:cNvSpPr/>
      </dsp:nvSpPr>
      <dsp:spPr>
        <a:xfrm>
          <a:off x="6443134" y="3646993"/>
          <a:ext cx="1872234" cy="1265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latin typeface="Century Gothic" panose="020B0502020202020204" pitchFamily="34" charset="0"/>
            </a:rPr>
            <a:t>Legal </a:t>
          </a:r>
          <a:r>
            <a:rPr lang="en-US" sz="1600" kern="1200" dirty="0">
              <a:latin typeface="Century Gothic" panose="020B0502020202020204" pitchFamily="34" charset="0"/>
            </a:rPr>
            <a:t>Services</a:t>
          </a:r>
        </a:p>
      </dsp:txBody>
      <dsp:txXfrm>
        <a:off x="6717316" y="3832280"/>
        <a:ext cx="1323870" cy="894646"/>
      </dsp:txXfrm>
    </dsp:sp>
    <dsp:sp modelId="{468E75AA-D893-4ACB-B124-5B79C9CF6676}">
      <dsp:nvSpPr>
        <dsp:cNvPr id="0" name=""/>
        <dsp:cNvSpPr/>
      </dsp:nvSpPr>
      <dsp:spPr>
        <a:xfrm rot="5127656">
          <a:off x="5212966" y="3904633"/>
          <a:ext cx="169240" cy="4779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5236343" y="3974921"/>
        <a:ext cx="118468" cy="286784"/>
      </dsp:txXfrm>
    </dsp:sp>
    <dsp:sp modelId="{F69961B2-8C5D-42E2-A6D6-EF83A260BB2B}">
      <dsp:nvSpPr>
        <dsp:cNvPr id="0" name=""/>
        <dsp:cNvSpPr/>
      </dsp:nvSpPr>
      <dsp:spPr>
        <a:xfrm>
          <a:off x="4254355" y="4306903"/>
          <a:ext cx="2212831" cy="1265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Century Gothic" panose="020B0502020202020204" pitchFamily="34" charset="0"/>
            </a:rPr>
            <a:t>Human Resources</a:t>
          </a:r>
        </a:p>
      </dsp:txBody>
      <dsp:txXfrm>
        <a:off x="4578417" y="4492190"/>
        <a:ext cx="1564707" cy="894646"/>
      </dsp:txXfrm>
    </dsp:sp>
    <dsp:sp modelId="{590AD01B-FFCC-466B-BD7F-8BE12D4F10BB}">
      <dsp:nvSpPr>
        <dsp:cNvPr id="0" name=""/>
        <dsp:cNvSpPr/>
      </dsp:nvSpPr>
      <dsp:spPr>
        <a:xfrm rot="8662072">
          <a:off x="3748120" y="3457904"/>
          <a:ext cx="341934" cy="4779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3841097" y="3523618"/>
        <a:ext cx="239354" cy="286784"/>
      </dsp:txXfrm>
    </dsp:sp>
    <dsp:sp modelId="{ACD737EB-762F-425A-896B-477B65B5F87E}">
      <dsp:nvSpPr>
        <dsp:cNvPr id="0" name=""/>
        <dsp:cNvSpPr/>
      </dsp:nvSpPr>
      <dsp:spPr>
        <a:xfrm>
          <a:off x="2014719" y="3727675"/>
          <a:ext cx="1957687" cy="1265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Century Gothic" panose="020B0502020202020204" pitchFamily="34" charset="0"/>
            </a:rPr>
            <a:t>Finance</a:t>
          </a:r>
        </a:p>
      </dsp:txBody>
      <dsp:txXfrm>
        <a:off x="2301416" y="3912962"/>
        <a:ext cx="1384293" cy="894646"/>
      </dsp:txXfrm>
    </dsp:sp>
    <dsp:sp modelId="{5AE34D5A-7D76-44A2-912A-C803435FCD87}">
      <dsp:nvSpPr>
        <dsp:cNvPr id="0" name=""/>
        <dsp:cNvSpPr/>
      </dsp:nvSpPr>
      <dsp:spPr>
        <a:xfrm rot="11065208">
          <a:off x="3653115" y="2435565"/>
          <a:ext cx="188223" cy="4779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3709498" y="2533335"/>
        <a:ext cx="131756" cy="286784"/>
      </dsp:txXfrm>
    </dsp:sp>
    <dsp:sp modelId="{E5261D0D-676D-4426-81F6-384A087ABA55}">
      <dsp:nvSpPr>
        <dsp:cNvPr id="0" name=""/>
        <dsp:cNvSpPr/>
      </dsp:nvSpPr>
      <dsp:spPr>
        <a:xfrm>
          <a:off x="1478262" y="1947526"/>
          <a:ext cx="2095090" cy="1265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Century Gothic" panose="020B0502020202020204" pitchFamily="34" charset="0"/>
            </a:rPr>
            <a:t>Procurement</a:t>
          </a:r>
        </a:p>
      </dsp:txBody>
      <dsp:txXfrm>
        <a:off x="1785081" y="2132813"/>
        <a:ext cx="1481452" cy="894646"/>
      </dsp:txXfrm>
    </dsp:sp>
    <dsp:sp modelId="{70FEC2AF-586B-47B4-8170-235B6CAAFDE9}">
      <dsp:nvSpPr>
        <dsp:cNvPr id="0" name=""/>
        <dsp:cNvSpPr/>
      </dsp:nvSpPr>
      <dsp:spPr>
        <a:xfrm rot="12999191">
          <a:off x="3880956" y="1665561"/>
          <a:ext cx="248389" cy="4779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3948106" y="1783397"/>
        <a:ext cx="173872" cy="286784"/>
      </dsp:txXfrm>
    </dsp:sp>
    <dsp:sp modelId="{3B928842-7247-47D2-B39F-9BEE2EB16BFD}">
      <dsp:nvSpPr>
        <dsp:cNvPr id="0" name=""/>
        <dsp:cNvSpPr/>
      </dsp:nvSpPr>
      <dsp:spPr>
        <a:xfrm>
          <a:off x="2072210" y="632022"/>
          <a:ext cx="2145927" cy="1265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Century Gothic" panose="020B0502020202020204" pitchFamily="34" charset="0"/>
            </a:rPr>
            <a:t>Compliance</a:t>
          </a:r>
        </a:p>
      </dsp:txBody>
      <dsp:txXfrm>
        <a:off x="2386474" y="817309"/>
        <a:ext cx="1517399" cy="894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AB17D-D2D2-41C7-B2BE-DAF8DAE39D77}">
      <dsp:nvSpPr>
        <dsp:cNvPr id="0" name=""/>
        <dsp:cNvSpPr/>
      </dsp:nvSpPr>
      <dsp:spPr>
        <a:xfrm>
          <a:off x="2007315" y="660088"/>
          <a:ext cx="4585383" cy="4585383"/>
        </a:xfrm>
        <a:prstGeom prst="blockArc">
          <a:avLst>
            <a:gd name="adj1" fmla="val 10834615"/>
            <a:gd name="adj2" fmla="val 16723808"/>
            <a:gd name="adj3" fmla="val 4635"/>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8CD7DE0-89B4-4814-A260-2B76891CD3F4}">
      <dsp:nvSpPr>
        <dsp:cNvPr id="0" name=""/>
        <dsp:cNvSpPr/>
      </dsp:nvSpPr>
      <dsp:spPr>
        <a:xfrm>
          <a:off x="2005403" y="732751"/>
          <a:ext cx="4585383" cy="4585383"/>
        </a:xfrm>
        <a:prstGeom prst="blockArc">
          <a:avLst>
            <a:gd name="adj1" fmla="val 4394013"/>
            <a:gd name="adj2" fmla="val 10946197"/>
            <a:gd name="adj3" fmla="val 4635"/>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4DAE763-24EC-4CBD-B596-59A61262266A}">
      <dsp:nvSpPr>
        <dsp:cNvPr id="0" name=""/>
        <dsp:cNvSpPr/>
      </dsp:nvSpPr>
      <dsp:spPr>
        <a:xfrm>
          <a:off x="3002147" y="665172"/>
          <a:ext cx="4585383" cy="4585383"/>
        </a:xfrm>
        <a:prstGeom prst="blockArc">
          <a:avLst>
            <a:gd name="adj1" fmla="val 20936272"/>
            <a:gd name="adj2" fmla="val 5940546"/>
            <a:gd name="adj3" fmla="val 4635"/>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0C784E-3927-41D1-845A-43FAD94FEC15}">
      <dsp:nvSpPr>
        <dsp:cNvPr id="0" name=""/>
        <dsp:cNvSpPr/>
      </dsp:nvSpPr>
      <dsp:spPr>
        <a:xfrm>
          <a:off x="2989111" y="592081"/>
          <a:ext cx="4585383" cy="4585383"/>
        </a:xfrm>
        <a:prstGeom prst="blockArc">
          <a:avLst>
            <a:gd name="adj1" fmla="val 15200701"/>
            <a:gd name="adj2" fmla="val 21050244"/>
            <a:gd name="adj3" fmla="val 4635"/>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5E473B7-978E-41D8-B933-28EED36E2291}">
      <dsp:nvSpPr>
        <dsp:cNvPr id="0" name=""/>
        <dsp:cNvSpPr/>
      </dsp:nvSpPr>
      <dsp:spPr>
        <a:xfrm>
          <a:off x="3222333" y="1973826"/>
          <a:ext cx="2847009" cy="2108520"/>
        </a:xfrm>
        <a:prstGeom prst="ellipse">
          <a:avLst/>
        </a:prstGeom>
        <a:solidFill>
          <a:schemeClr val="lt1"/>
        </a:solidFill>
        <a:ln w="12700" cap="flat" cmpd="sng" algn="ctr">
          <a:solidFill>
            <a:schemeClr val="accent1"/>
          </a:solidFill>
          <a:prstDash val="solid"/>
          <a:miter lim="800000"/>
        </a:ln>
        <a:effectLst/>
        <a:sp3d extrusionH="190500"/>
      </dsp:spPr>
      <dsp:style>
        <a:lnRef idx="2">
          <a:schemeClr val="accent1"/>
        </a:lnRef>
        <a:fillRef idx="1">
          <a:schemeClr val="lt1"/>
        </a:fillRef>
        <a:effectRef idx="0">
          <a:schemeClr val="accent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latin typeface="Aharoni" panose="02010803020104030203" pitchFamily="2" charset="-79"/>
              <a:cs typeface="Aharoni" panose="02010803020104030203" pitchFamily="2" charset="-79"/>
            </a:rPr>
            <a:t>Standing Committees</a:t>
          </a:r>
        </a:p>
      </dsp:txBody>
      <dsp:txXfrm>
        <a:off x="3639268" y="2282612"/>
        <a:ext cx="2013139" cy="1490948"/>
      </dsp:txXfrm>
    </dsp:sp>
    <dsp:sp modelId="{B71EADF0-3C22-4ED5-BF08-040AAACAA85C}">
      <dsp:nvSpPr>
        <dsp:cNvPr id="0" name=""/>
        <dsp:cNvSpPr/>
      </dsp:nvSpPr>
      <dsp:spPr>
        <a:xfrm>
          <a:off x="3346076" y="-184525"/>
          <a:ext cx="2587705" cy="1847391"/>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Training, Assessment &amp; Human Resource Committee</a:t>
          </a:r>
        </a:p>
      </dsp:txBody>
      <dsp:txXfrm>
        <a:off x="3725037" y="86019"/>
        <a:ext cx="1829783" cy="1306303"/>
      </dsp:txXfrm>
    </dsp:sp>
    <dsp:sp modelId="{42A2F646-6D2B-4CEE-AFE9-8F43B31EB29E}">
      <dsp:nvSpPr>
        <dsp:cNvPr id="0" name=""/>
        <dsp:cNvSpPr/>
      </dsp:nvSpPr>
      <dsp:spPr>
        <a:xfrm>
          <a:off x="6111318" y="1604457"/>
          <a:ext cx="2762932" cy="1847391"/>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Disciplinary &amp; Ethics Committee</a:t>
          </a:r>
        </a:p>
      </dsp:txBody>
      <dsp:txXfrm>
        <a:off x="6515940" y="1875001"/>
        <a:ext cx="1953688" cy="1306303"/>
      </dsp:txXfrm>
    </dsp:sp>
    <dsp:sp modelId="{78BC260F-74E9-44D8-A22A-11F50C64A9BC}">
      <dsp:nvSpPr>
        <dsp:cNvPr id="0" name=""/>
        <dsp:cNvSpPr/>
      </dsp:nvSpPr>
      <dsp:spPr>
        <a:xfrm>
          <a:off x="3707255" y="4246098"/>
          <a:ext cx="2473775" cy="1847391"/>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Inspections, Licensing, Finance &amp; General Purpose Committee</a:t>
          </a:r>
        </a:p>
      </dsp:txBody>
      <dsp:txXfrm>
        <a:off x="4069531" y="4516642"/>
        <a:ext cx="1749223" cy="1306303"/>
      </dsp:txXfrm>
    </dsp:sp>
    <dsp:sp modelId="{DBDF9009-6CD0-4D40-B841-1320DE727B26}">
      <dsp:nvSpPr>
        <dsp:cNvPr id="0" name=""/>
        <dsp:cNvSpPr/>
      </dsp:nvSpPr>
      <dsp:spPr>
        <a:xfrm>
          <a:off x="933546" y="2006534"/>
          <a:ext cx="2254034" cy="1847391"/>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Audit &amp; Risk Committee</a:t>
          </a:r>
        </a:p>
      </dsp:txBody>
      <dsp:txXfrm>
        <a:off x="1263642" y="2277078"/>
        <a:ext cx="1593842" cy="13063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172F3-AA87-4103-BA7A-68326CD4F21C}">
      <dsp:nvSpPr>
        <dsp:cNvPr id="0" name=""/>
        <dsp:cNvSpPr/>
      </dsp:nvSpPr>
      <dsp:spPr>
        <a:xfrm>
          <a:off x="1104911" y="2041166"/>
          <a:ext cx="1982824" cy="1257794"/>
        </a:xfrm>
        <a:prstGeom prst="roundRect">
          <a:avLst/>
        </a:prstGeom>
        <a:solidFill>
          <a:schemeClr val="lt1"/>
        </a:solidFill>
        <a:ln w="12700" cap="flat" cmpd="sng" algn="ctr">
          <a:solidFill>
            <a:schemeClr val="accent2"/>
          </a:solidFill>
          <a:prstDash val="solid"/>
          <a:miter lim="800000"/>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latin typeface="Aharoni" panose="02010803020104030203" pitchFamily="2" charset="-79"/>
              <a:cs typeface="Aharoni" panose="02010803020104030203" pitchFamily="2" charset="-79"/>
            </a:rPr>
            <a:t>Ad Hoc Committees</a:t>
          </a:r>
        </a:p>
      </dsp:txBody>
      <dsp:txXfrm>
        <a:off x="1166311" y="2102566"/>
        <a:ext cx="1860024" cy="1134994"/>
      </dsp:txXfrm>
    </dsp:sp>
    <dsp:sp modelId="{BFBDE4FD-3CF1-4E6A-8E63-703A30777D1D}">
      <dsp:nvSpPr>
        <dsp:cNvPr id="0" name=""/>
        <dsp:cNvSpPr/>
      </dsp:nvSpPr>
      <dsp:spPr>
        <a:xfrm rot="16200000">
          <a:off x="1784151" y="1728994"/>
          <a:ext cx="624344" cy="0"/>
        </a:xfrm>
        <a:custGeom>
          <a:avLst/>
          <a:gdLst/>
          <a:ahLst/>
          <a:cxnLst/>
          <a:rect l="0" t="0" r="0" b="0"/>
          <a:pathLst>
            <a:path>
              <a:moveTo>
                <a:pt x="0" y="0"/>
              </a:moveTo>
              <a:lnTo>
                <a:pt x="624344" y="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B1D6F9-0AC9-498C-AE2F-E9A95D1A838D}">
      <dsp:nvSpPr>
        <dsp:cNvPr id="0" name=""/>
        <dsp:cNvSpPr/>
      </dsp:nvSpPr>
      <dsp:spPr>
        <a:xfrm>
          <a:off x="1025291" y="574100"/>
          <a:ext cx="2142064" cy="84272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a:latin typeface="+mj-lt"/>
            </a:rPr>
            <a:t>Professional Conduct Committee</a:t>
          </a:r>
        </a:p>
      </dsp:txBody>
      <dsp:txXfrm>
        <a:off x="1066429" y="615238"/>
        <a:ext cx="2059788" cy="760446"/>
      </dsp:txXfrm>
    </dsp:sp>
    <dsp:sp modelId="{B55B7CBD-F617-4B8D-BB84-502FAEF04CE0}">
      <dsp:nvSpPr>
        <dsp:cNvPr id="0" name=""/>
        <dsp:cNvSpPr/>
      </dsp:nvSpPr>
      <dsp:spPr>
        <a:xfrm rot="5400000">
          <a:off x="1784151" y="3611133"/>
          <a:ext cx="624344" cy="0"/>
        </a:xfrm>
        <a:custGeom>
          <a:avLst/>
          <a:gdLst/>
          <a:ahLst/>
          <a:cxnLst/>
          <a:rect l="0" t="0" r="0" b="0"/>
          <a:pathLst>
            <a:path>
              <a:moveTo>
                <a:pt x="0" y="0"/>
              </a:moveTo>
              <a:lnTo>
                <a:pt x="624344" y="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E1C9BBA-2823-43E8-B47E-26A65BD2A1C2}">
      <dsp:nvSpPr>
        <dsp:cNvPr id="0" name=""/>
        <dsp:cNvSpPr/>
      </dsp:nvSpPr>
      <dsp:spPr>
        <a:xfrm>
          <a:off x="1025291" y="3923305"/>
          <a:ext cx="2142064" cy="84272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a:latin typeface="+mj-lt"/>
            </a:rPr>
            <a:t>Fitness to Practice Committee</a:t>
          </a:r>
        </a:p>
      </dsp:txBody>
      <dsp:txXfrm>
        <a:off x="1066429" y="3964443"/>
        <a:ext cx="2059788" cy="760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8D7D3-DAE2-45D4-916A-9F33F4431E62}">
      <dsp:nvSpPr>
        <dsp:cNvPr id="0" name=""/>
        <dsp:cNvSpPr/>
      </dsp:nvSpPr>
      <dsp:spPr>
        <a:xfrm>
          <a:off x="0" y="0"/>
          <a:ext cx="10605246" cy="978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Establish and maintain uniform norms and standards on the learning of medicine and dentistry in Kenya</a:t>
          </a:r>
          <a:endParaRPr lang="en-US" sz="2400" kern="1200" dirty="0">
            <a:solidFill>
              <a:schemeClr val="tx1"/>
            </a:solidFill>
          </a:endParaRPr>
        </a:p>
      </dsp:txBody>
      <dsp:txXfrm>
        <a:off x="2218856" y="0"/>
        <a:ext cx="8386390" cy="978069"/>
      </dsp:txXfrm>
    </dsp:sp>
    <dsp:sp modelId="{14FEF1D8-AFAE-4245-822D-18EE9B0BD48C}">
      <dsp:nvSpPr>
        <dsp:cNvPr id="0" name=""/>
        <dsp:cNvSpPr/>
      </dsp:nvSpPr>
      <dsp:spPr>
        <a:xfrm>
          <a:off x="350264" y="97806"/>
          <a:ext cx="1616133" cy="782455"/>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DA6A72-28C0-4469-873E-27753C3AFC6E}">
      <dsp:nvSpPr>
        <dsp:cNvPr id="0" name=""/>
        <dsp:cNvSpPr/>
      </dsp:nvSpPr>
      <dsp:spPr>
        <a:xfrm>
          <a:off x="0" y="1075876"/>
          <a:ext cx="10605246" cy="978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Approve and register medical and dental schools for training of medical and dental practitioners.</a:t>
          </a:r>
          <a:endParaRPr lang="en-US" sz="2400" kern="1200" dirty="0">
            <a:solidFill>
              <a:schemeClr val="tx1"/>
            </a:solidFill>
          </a:endParaRPr>
        </a:p>
      </dsp:txBody>
      <dsp:txXfrm>
        <a:off x="2218856" y="1075876"/>
        <a:ext cx="8386390" cy="978069"/>
      </dsp:txXfrm>
    </dsp:sp>
    <dsp:sp modelId="{2F02F9CD-FE0B-48CB-8B66-B89F619B36B1}">
      <dsp:nvSpPr>
        <dsp:cNvPr id="0" name=""/>
        <dsp:cNvSpPr/>
      </dsp:nvSpPr>
      <dsp:spPr>
        <a:xfrm>
          <a:off x="350264" y="1173683"/>
          <a:ext cx="1616133" cy="782455"/>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80F7D2-D04F-4B96-897D-5D39A6C8DA0F}">
      <dsp:nvSpPr>
        <dsp:cNvPr id="0" name=""/>
        <dsp:cNvSpPr/>
      </dsp:nvSpPr>
      <dsp:spPr>
        <a:xfrm>
          <a:off x="0" y="2101645"/>
          <a:ext cx="10605246" cy="978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Prescribe the minimum educational entry requirements for persons wishing to be trained as medical and dental practitioners.</a:t>
          </a:r>
          <a:endParaRPr lang="en-US" sz="2400" kern="1200" dirty="0">
            <a:solidFill>
              <a:schemeClr val="tx1"/>
            </a:solidFill>
          </a:endParaRPr>
        </a:p>
      </dsp:txBody>
      <dsp:txXfrm>
        <a:off x="2218856" y="2101645"/>
        <a:ext cx="8386390" cy="978069"/>
      </dsp:txXfrm>
    </dsp:sp>
    <dsp:sp modelId="{2785EFE1-2B8C-4285-9BD9-426209F6FEC7}">
      <dsp:nvSpPr>
        <dsp:cNvPr id="0" name=""/>
        <dsp:cNvSpPr/>
      </dsp:nvSpPr>
      <dsp:spPr>
        <a:xfrm>
          <a:off x="350264" y="2249559"/>
          <a:ext cx="1616133" cy="782455"/>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2B8FCE-BC9E-4A02-BE1D-6869DCC88FB0}">
      <dsp:nvSpPr>
        <dsp:cNvPr id="0" name=""/>
        <dsp:cNvSpPr/>
      </dsp:nvSpPr>
      <dsp:spPr>
        <a:xfrm>
          <a:off x="0" y="3227628"/>
          <a:ext cx="10605246" cy="978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Maintain a record of medical and dental students.</a:t>
          </a:r>
          <a:endParaRPr lang="en-US" sz="2400" kern="1200" dirty="0">
            <a:solidFill>
              <a:schemeClr val="tx1"/>
            </a:solidFill>
          </a:endParaRPr>
        </a:p>
      </dsp:txBody>
      <dsp:txXfrm>
        <a:off x="2218856" y="3227628"/>
        <a:ext cx="8386390" cy="978069"/>
      </dsp:txXfrm>
    </dsp:sp>
    <dsp:sp modelId="{E044AD63-5FCF-4B30-B3E8-39C28DC5B557}">
      <dsp:nvSpPr>
        <dsp:cNvPr id="0" name=""/>
        <dsp:cNvSpPr/>
      </dsp:nvSpPr>
      <dsp:spPr>
        <a:xfrm>
          <a:off x="350264" y="3325435"/>
          <a:ext cx="1616133" cy="782455"/>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47978A-C098-4E28-B726-0BA7E7198426}">
      <dsp:nvSpPr>
        <dsp:cNvPr id="0" name=""/>
        <dsp:cNvSpPr/>
      </dsp:nvSpPr>
      <dsp:spPr>
        <a:xfrm>
          <a:off x="0" y="4303504"/>
          <a:ext cx="10605246" cy="978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Internship qualifying examinations, preregistration examinations, and peer reviews as deemed appropriate by the Council</a:t>
          </a:r>
          <a:endParaRPr lang="en-US" sz="2400" kern="1200" dirty="0">
            <a:solidFill>
              <a:schemeClr val="tx1"/>
            </a:solidFill>
          </a:endParaRPr>
        </a:p>
      </dsp:txBody>
      <dsp:txXfrm>
        <a:off x="2218856" y="4303504"/>
        <a:ext cx="8386390" cy="978069"/>
      </dsp:txXfrm>
    </dsp:sp>
    <dsp:sp modelId="{257F049F-1D33-49AA-B2D7-5E394BF1EB6B}">
      <dsp:nvSpPr>
        <dsp:cNvPr id="0" name=""/>
        <dsp:cNvSpPr/>
      </dsp:nvSpPr>
      <dsp:spPr>
        <a:xfrm>
          <a:off x="324281" y="4401311"/>
          <a:ext cx="1616133" cy="78245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A6A72-28C0-4469-873E-27753C3AFC6E}">
      <dsp:nvSpPr>
        <dsp:cNvPr id="0" name=""/>
        <dsp:cNvSpPr/>
      </dsp:nvSpPr>
      <dsp:spPr>
        <a:xfrm>
          <a:off x="0" y="0"/>
          <a:ext cx="10605246"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Inspect and accredit new and existing institutions for medical and dental internship training in Kenya</a:t>
          </a:r>
          <a:endParaRPr lang="en-US" sz="2400" kern="1200" dirty="0">
            <a:solidFill>
              <a:schemeClr val="tx1"/>
            </a:solidFill>
          </a:endParaRPr>
        </a:p>
      </dsp:txBody>
      <dsp:txXfrm>
        <a:off x="2243888" y="0"/>
        <a:ext cx="8361358" cy="1228393"/>
      </dsp:txXfrm>
    </dsp:sp>
    <dsp:sp modelId="{2F02F9CD-FE0B-48CB-8B66-B89F619B36B1}">
      <dsp:nvSpPr>
        <dsp:cNvPr id="0" name=""/>
        <dsp:cNvSpPr/>
      </dsp:nvSpPr>
      <dsp:spPr>
        <a:xfrm>
          <a:off x="375297" y="122839"/>
          <a:ext cx="1616133" cy="98271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80F7D2-D04F-4B96-897D-5D39A6C8DA0F}">
      <dsp:nvSpPr>
        <dsp:cNvPr id="0" name=""/>
        <dsp:cNvSpPr/>
      </dsp:nvSpPr>
      <dsp:spPr>
        <a:xfrm>
          <a:off x="0" y="1351232"/>
          <a:ext cx="10605246"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License eligible medical and dental interns</a:t>
          </a:r>
          <a:endParaRPr lang="en-US" sz="2400" kern="1200" dirty="0">
            <a:solidFill>
              <a:schemeClr val="tx1"/>
            </a:solidFill>
          </a:endParaRPr>
        </a:p>
      </dsp:txBody>
      <dsp:txXfrm>
        <a:off x="2243888" y="1351232"/>
        <a:ext cx="8361358" cy="1228393"/>
      </dsp:txXfrm>
    </dsp:sp>
    <dsp:sp modelId="{2785EFE1-2B8C-4285-9BD9-426209F6FEC7}">
      <dsp:nvSpPr>
        <dsp:cNvPr id="0" name=""/>
        <dsp:cNvSpPr/>
      </dsp:nvSpPr>
      <dsp:spPr>
        <a:xfrm>
          <a:off x="375297" y="1474071"/>
          <a:ext cx="1616133" cy="98271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8D2F90-09D1-4297-8C9A-52F812A6320B}">
      <dsp:nvSpPr>
        <dsp:cNvPr id="0" name=""/>
        <dsp:cNvSpPr/>
      </dsp:nvSpPr>
      <dsp:spPr>
        <a:xfrm>
          <a:off x="0" y="2702464"/>
          <a:ext cx="10605246"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Regulate the conduct of registered medical and dental practitioners and take such disciplinary measures for any form of professional misconduct.</a:t>
          </a:r>
          <a:endParaRPr lang="en-US" sz="2400" kern="1200" dirty="0">
            <a:solidFill>
              <a:schemeClr val="tx1"/>
            </a:solidFill>
          </a:endParaRPr>
        </a:p>
      </dsp:txBody>
      <dsp:txXfrm>
        <a:off x="2243888" y="2702464"/>
        <a:ext cx="8361358" cy="1228393"/>
      </dsp:txXfrm>
    </dsp:sp>
    <dsp:sp modelId="{428D4655-3A8C-4B55-9DA8-D958E4CE5600}">
      <dsp:nvSpPr>
        <dsp:cNvPr id="0" name=""/>
        <dsp:cNvSpPr/>
      </dsp:nvSpPr>
      <dsp:spPr>
        <a:xfrm>
          <a:off x="284198" y="2825304"/>
          <a:ext cx="1798331" cy="98271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2B8FCE-BC9E-4A02-BE1D-6869DCC88FB0}">
      <dsp:nvSpPr>
        <dsp:cNvPr id="0" name=""/>
        <dsp:cNvSpPr/>
      </dsp:nvSpPr>
      <dsp:spPr>
        <a:xfrm>
          <a:off x="0" y="4053697"/>
          <a:ext cx="10605246"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Determine and set a framework for professional practice of medical and dental practitioners.</a:t>
          </a:r>
          <a:endParaRPr lang="en-US" sz="2400" kern="1200" dirty="0">
            <a:solidFill>
              <a:schemeClr val="tx1"/>
            </a:solidFill>
          </a:endParaRPr>
        </a:p>
      </dsp:txBody>
      <dsp:txXfrm>
        <a:off x="2243888" y="4053697"/>
        <a:ext cx="8361358" cy="1228393"/>
      </dsp:txXfrm>
    </dsp:sp>
    <dsp:sp modelId="{E044AD63-5FCF-4B30-B3E8-39C28DC5B557}">
      <dsp:nvSpPr>
        <dsp:cNvPr id="0" name=""/>
        <dsp:cNvSpPr/>
      </dsp:nvSpPr>
      <dsp:spPr>
        <a:xfrm>
          <a:off x="375297" y="4176536"/>
          <a:ext cx="1616133" cy="982714"/>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8D7D3-DAE2-45D4-916A-9F33F4431E62}">
      <dsp:nvSpPr>
        <dsp:cNvPr id="0" name=""/>
        <dsp:cNvSpPr/>
      </dsp:nvSpPr>
      <dsp:spPr>
        <a:xfrm>
          <a:off x="0" y="0"/>
          <a:ext cx="10605246"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Register eligible medical and dental practitioners.</a:t>
          </a:r>
          <a:endParaRPr lang="en-US" sz="2400" kern="1200" dirty="0">
            <a:solidFill>
              <a:schemeClr val="tx1"/>
            </a:solidFill>
          </a:endParaRPr>
        </a:p>
      </dsp:txBody>
      <dsp:txXfrm>
        <a:off x="2243888" y="0"/>
        <a:ext cx="8361358" cy="1228393"/>
      </dsp:txXfrm>
    </dsp:sp>
    <dsp:sp modelId="{14FEF1D8-AFAE-4245-822D-18EE9B0BD48C}">
      <dsp:nvSpPr>
        <dsp:cNvPr id="0" name=""/>
        <dsp:cNvSpPr/>
      </dsp:nvSpPr>
      <dsp:spPr>
        <a:xfrm>
          <a:off x="375297" y="122839"/>
          <a:ext cx="1616133" cy="98271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DA6A72-28C0-4469-873E-27753C3AFC6E}">
      <dsp:nvSpPr>
        <dsp:cNvPr id="0" name=""/>
        <dsp:cNvSpPr/>
      </dsp:nvSpPr>
      <dsp:spPr>
        <a:xfrm>
          <a:off x="0" y="1351232"/>
          <a:ext cx="10605246"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Register eligible medical and dental practitioners.</a:t>
          </a:r>
          <a:endParaRPr lang="en-US" sz="2400" kern="1200" dirty="0">
            <a:solidFill>
              <a:schemeClr val="tx1"/>
            </a:solidFill>
          </a:endParaRPr>
        </a:p>
      </dsp:txBody>
      <dsp:txXfrm>
        <a:off x="2243888" y="1351232"/>
        <a:ext cx="8361358" cy="1228393"/>
      </dsp:txXfrm>
    </dsp:sp>
    <dsp:sp modelId="{2F02F9CD-FE0B-48CB-8B66-B89F619B36B1}">
      <dsp:nvSpPr>
        <dsp:cNvPr id="0" name=""/>
        <dsp:cNvSpPr/>
      </dsp:nvSpPr>
      <dsp:spPr>
        <a:xfrm>
          <a:off x="375297" y="1474071"/>
          <a:ext cx="1616133" cy="98271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80F7D2-D04F-4B96-897D-5D39A6C8DA0F}">
      <dsp:nvSpPr>
        <dsp:cNvPr id="0" name=""/>
        <dsp:cNvSpPr/>
      </dsp:nvSpPr>
      <dsp:spPr>
        <a:xfrm>
          <a:off x="0" y="2702464"/>
          <a:ext cx="10605246"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Register and license health institutions.</a:t>
          </a:r>
          <a:endParaRPr lang="en-US" sz="2400" kern="1200" dirty="0">
            <a:solidFill>
              <a:schemeClr val="tx1"/>
            </a:solidFill>
          </a:endParaRPr>
        </a:p>
      </dsp:txBody>
      <dsp:txXfrm>
        <a:off x="2243888" y="2702464"/>
        <a:ext cx="8361358" cy="1228393"/>
      </dsp:txXfrm>
    </dsp:sp>
    <dsp:sp modelId="{2785EFE1-2B8C-4285-9BD9-426209F6FEC7}">
      <dsp:nvSpPr>
        <dsp:cNvPr id="0" name=""/>
        <dsp:cNvSpPr/>
      </dsp:nvSpPr>
      <dsp:spPr>
        <a:xfrm>
          <a:off x="375297" y="2825304"/>
          <a:ext cx="1616133" cy="98271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2B8FCE-BC9E-4A02-BE1D-6869DCC88FB0}">
      <dsp:nvSpPr>
        <dsp:cNvPr id="0" name=""/>
        <dsp:cNvSpPr/>
      </dsp:nvSpPr>
      <dsp:spPr>
        <a:xfrm>
          <a:off x="0" y="4053697"/>
          <a:ext cx="10605246"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Carry out inspection of health institutions</a:t>
          </a:r>
          <a:endParaRPr lang="en-US" sz="2400" kern="1200" dirty="0">
            <a:solidFill>
              <a:schemeClr val="tx1"/>
            </a:solidFill>
          </a:endParaRPr>
        </a:p>
      </dsp:txBody>
      <dsp:txXfrm>
        <a:off x="2243888" y="4053697"/>
        <a:ext cx="8361358" cy="1228393"/>
      </dsp:txXfrm>
    </dsp:sp>
    <dsp:sp modelId="{E044AD63-5FCF-4B30-B3E8-39C28DC5B557}">
      <dsp:nvSpPr>
        <dsp:cNvPr id="0" name=""/>
        <dsp:cNvSpPr/>
      </dsp:nvSpPr>
      <dsp:spPr>
        <a:xfrm>
          <a:off x="375297" y="4176536"/>
          <a:ext cx="1616133" cy="98271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A6A72-28C0-4469-873E-27753C3AFC6E}">
      <dsp:nvSpPr>
        <dsp:cNvPr id="0" name=""/>
        <dsp:cNvSpPr/>
      </dsp:nvSpPr>
      <dsp:spPr>
        <a:xfrm>
          <a:off x="0" y="0"/>
          <a:ext cx="11213998"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Regulate health institutions and take disciplinary action for any form of misconduct by a health institution.</a:t>
          </a:r>
          <a:endParaRPr lang="en-US" sz="2400" kern="1200" dirty="0">
            <a:solidFill>
              <a:schemeClr val="tx1"/>
            </a:solidFill>
          </a:endParaRPr>
        </a:p>
      </dsp:txBody>
      <dsp:txXfrm>
        <a:off x="2365638" y="0"/>
        <a:ext cx="8848359" cy="1228393"/>
      </dsp:txXfrm>
    </dsp:sp>
    <dsp:sp modelId="{2F02F9CD-FE0B-48CB-8B66-B89F619B36B1}">
      <dsp:nvSpPr>
        <dsp:cNvPr id="0" name=""/>
        <dsp:cNvSpPr/>
      </dsp:nvSpPr>
      <dsp:spPr>
        <a:xfrm>
          <a:off x="389788" y="122839"/>
          <a:ext cx="1708901" cy="98271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80F7D2-D04F-4B96-897D-5D39A6C8DA0F}">
      <dsp:nvSpPr>
        <dsp:cNvPr id="0" name=""/>
        <dsp:cNvSpPr/>
      </dsp:nvSpPr>
      <dsp:spPr>
        <a:xfrm>
          <a:off x="0" y="1351232"/>
          <a:ext cx="11213998"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Accredit continuous professional development providers.</a:t>
          </a:r>
          <a:endParaRPr lang="en-US" sz="2400" kern="1200" dirty="0">
            <a:solidFill>
              <a:schemeClr val="tx1"/>
            </a:solidFill>
          </a:endParaRPr>
        </a:p>
      </dsp:txBody>
      <dsp:txXfrm>
        <a:off x="2365638" y="1351232"/>
        <a:ext cx="8848359" cy="1228393"/>
      </dsp:txXfrm>
    </dsp:sp>
    <dsp:sp modelId="{2785EFE1-2B8C-4285-9BD9-426209F6FEC7}">
      <dsp:nvSpPr>
        <dsp:cNvPr id="0" name=""/>
        <dsp:cNvSpPr/>
      </dsp:nvSpPr>
      <dsp:spPr>
        <a:xfrm>
          <a:off x="389788" y="1474071"/>
          <a:ext cx="1708901" cy="98271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2B8FCE-BC9E-4A02-BE1D-6869DCC88FB0}">
      <dsp:nvSpPr>
        <dsp:cNvPr id="0" name=""/>
        <dsp:cNvSpPr/>
      </dsp:nvSpPr>
      <dsp:spPr>
        <a:xfrm>
          <a:off x="0" y="2702464"/>
          <a:ext cx="11213998"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Issue certificate of status to medical and dental practitioners and health institutions.</a:t>
          </a:r>
          <a:endParaRPr lang="en-US" sz="2400" kern="1200" dirty="0">
            <a:solidFill>
              <a:schemeClr val="tx1"/>
            </a:solidFill>
          </a:endParaRPr>
        </a:p>
      </dsp:txBody>
      <dsp:txXfrm>
        <a:off x="2365638" y="2702464"/>
        <a:ext cx="8848359" cy="1228393"/>
      </dsp:txXfrm>
    </dsp:sp>
    <dsp:sp modelId="{E044AD63-5FCF-4B30-B3E8-39C28DC5B557}">
      <dsp:nvSpPr>
        <dsp:cNvPr id="0" name=""/>
        <dsp:cNvSpPr/>
      </dsp:nvSpPr>
      <dsp:spPr>
        <a:xfrm>
          <a:off x="389788" y="2825304"/>
          <a:ext cx="1708901" cy="98271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2DD2FE-848A-427B-AA74-185603D705E1}">
      <dsp:nvSpPr>
        <dsp:cNvPr id="0" name=""/>
        <dsp:cNvSpPr/>
      </dsp:nvSpPr>
      <dsp:spPr>
        <a:xfrm>
          <a:off x="0" y="4053697"/>
          <a:ext cx="11213998" cy="1228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i="0" kern="1200" dirty="0" smtClean="0"/>
            <a:t>Do all such other things necessary for the attainment of all or any part of its functions.</a:t>
          </a:r>
          <a:endParaRPr lang="en-US" sz="3400" kern="1200" dirty="0"/>
        </a:p>
      </dsp:txBody>
      <dsp:txXfrm>
        <a:off x="2365638" y="4053697"/>
        <a:ext cx="8848359" cy="1228393"/>
      </dsp:txXfrm>
    </dsp:sp>
    <dsp:sp modelId="{76663470-3773-404C-9640-83E24B4EDC0E}">
      <dsp:nvSpPr>
        <dsp:cNvPr id="0" name=""/>
        <dsp:cNvSpPr/>
      </dsp:nvSpPr>
      <dsp:spPr>
        <a:xfrm>
          <a:off x="266995" y="4176536"/>
          <a:ext cx="1954487" cy="982714"/>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0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7011"/>
          </a:xfrm>
          <a:prstGeom prst="rect">
            <a:avLst/>
          </a:prstGeom>
        </p:spPr>
        <p:txBody>
          <a:bodyPr vert="horz" lIns="91440" tIns="45720" rIns="91440" bIns="45720" rtlCol="0"/>
          <a:lstStyle>
            <a:lvl1pPr algn="r">
              <a:defRPr sz="1200"/>
            </a:lvl1pPr>
          </a:lstStyle>
          <a:p>
            <a:fld id="{27443B78-E650-4BFC-8D50-F95CFCD7079D}" type="datetimeFigureOut">
              <a:rPr lang="en-US" smtClean="0"/>
              <a:t>8/25/2020</a:t>
            </a:fld>
            <a:endParaRPr lang="en-US"/>
          </a:p>
        </p:txBody>
      </p:sp>
      <p:sp>
        <p:nvSpPr>
          <p:cNvPr id="4" name="Footer Placeholder 3"/>
          <p:cNvSpPr>
            <a:spLocks noGrp="1"/>
          </p:cNvSpPr>
          <p:nvPr>
            <p:ph type="ftr" sz="quarter" idx="2"/>
          </p:nvPr>
        </p:nvSpPr>
        <p:spPr>
          <a:xfrm>
            <a:off x="0" y="9429630"/>
            <a:ext cx="2945659" cy="4970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9630"/>
            <a:ext cx="2945659" cy="497010"/>
          </a:xfrm>
          <a:prstGeom prst="rect">
            <a:avLst/>
          </a:prstGeom>
        </p:spPr>
        <p:txBody>
          <a:bodyPr vert="horz" lIns="91440" tIns="45720" rIns="91440" bIns="45720" rtlCol="0" anchor="b"/>
          <a:lstStyle>
            <a:lvl1pPr algn="r">
              <a:defRPr sz="1200"/>
            </a:lvl1pPr>
          </a:lstStyle>
          <a:p>
            <a:fld id="{D8A1BC1D-DAF6-44AA-8652-6EA34817CE7B}" type="slidenum">
              <a:rPr lang="en-US" smtClean="0"/>
              <a:t>‹#›</a:t>
            </a:fld>
            <a:endParaRPr lang="en-US"/>
          </a:p>
        </p:txBody>
      </p:sp>
    </p:spTree>
    <p:extLst>
      <p:ext uri="{BB962C8B-B14F-4D97-AF65-F5344CB8AC3E}">
        <p14:creationId xmlns:p14="http://schemas.microsoft.com/office/powerpoint/2010/main" val="974549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60BCF723-A239-476E-8670-5FA1CC2A3DF0}" type="datetimeFigureOut">
              <a:rPr lang="en-GB" smtClean="0"/>
              <a:t>25/08/2020</a:t>
            </a:fld>
            <a:endParaRPr lang="en-GB"/>
          </a:p>
        </p:txBody>
      </p:sp>
      <p:sp>
        <p:nvSpPr>
          <p:cNvPr id="4" name="Slide Image Placeholder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7"/>
            <a:ext cx="5438140" cy="39086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61A844B3-74AC-483C-8CBE-7B0D65E2ACC1}" type="slidenum">
              <a:rPr lang="en-GB" smtClean="0"/>
              <a:t>‹#›</a:t>
            </a:fld>
            <a:endParaRPr lang="en-GB"/>
          </a:p>
        </p:txBody>
      </p:sp>
    </p:spTree>
    <p:extLst>
      <p:ext uri="{BB962C8B-B14F-4D97-AF65-F5344CB8AC3E}">
        <p14:creationId xmlns:p14="http://schemas.microsoft.com/office/powerpoint/2010/main" val="344268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844B3-74AC-483C-8CBE-7B0D65E2ACC1}" type="slidenum">
              <a:rPr lang="en-GB" smtClean="0"/>
              <a:t>1</a:t>
            </a:fld>
            <a:endParaRPr lang="en-GB"/>
          </a:p>
        </p:txBody>
      </p:sp>
    </p:spTree>
    <p:extLst>
      <p:ext uri="{BB962C8B-B14F-4D97-AF65-F5344CB8AC3E}">
        <p14:creationId xmlns:p14="http://schemas.microsoft.com/office/powerpoint/2010/main" val="4195489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4300" y="755650"/>
            <a:ext cx="6719888" cy="3781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200000"/>
              </a:lnSpc>
              <a:buFont typeface="+mj-lt"/>
              <a:buNone/>
              <a:defRPr/>
            </a:pPr>
            <a:endParaRPr lang="en-US" sz="1800" dirty="0">
              <a:latin typeface="Century Gothic" panose="020B0502020202020204" pitchFamily="34" charset="0"/>
              <a:cs typeface="Times New Roman" pitchFamily="18"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6368" indent="-287064" eaLnBrk="0" hangingPunct="0">
              <a:defRPr>
                <a:solidFill>
                  <a:schemeClr val="tx1"/>
                </a:solidFill>
                <a:latin typeface="Arial" charset="0"/>
                <a:ea typeface="MS PGothic" pitchFamily="34" charset="-128"/>
              </a:defRPr>
            </a:lvl2pPr>
            <a:lvl3pPr marL="1148258" indent="-229652" eaLnBrk="0" hangingPunct="0">
              <a:defRPr>
                <a:solidFill>
                  <a:schemeClr val="tx1"/>
                </a:solidFill>
                <a:latin typeface="Arial" charset="0"/>
                <a:ea typeface="MS PGothic" pitchFamily="34" charset="-128"/>
              </a:defRPr>
            </a:lvl3pPr>
            <a:lvl4pPr marL="1607561" indent="-229652" eaLnBrk="0" hangingPunct="0">
              <a:defRPr>
                <a:solidFill>
                  <a:schemeClr val="tx1"/>
                </a:solidFill>
                <a:latin typeface="Arial" charset="0"/>
                <a:ea typeface="MS PGothic" pitchFamily="34" charset="-128"/>
              </a:defRPr>
            </a:lvl4pPr>
            <a:lvl5pPr marL="2066864" indent="-229652" eaLnBrk="0" hangingPunct="0">
              <a:defRPr>
                <a:solidFill>
                  <a:schemeClr val="tx1"/>
                </a:solidFill>
                <a:latin typeface="Arial" charset="0"/>
                <a:ea typeface="MS PGothic" pitchFamily="34" charset="-128"/>
              </a:defRPr>
            </a:lvl5pPr>
            <a:lvl6pPr marL="2526167" indent="-229652" defTabSz="459303" eaLnBrk="0" fontAlgn="base" hangingPunct="0">
              <a:spcBef>
                <a:spcPct val="0"/>
              </a:spcBef>
              <a:spcAft>
                <a:spcPct val="0"/>
              </a:spcAft>
              <a:defRPr>
                <a:solidFill>
                  <a:schemeClr val="tx1"/>
                </a:solidFill>
                <a:latin typeface="Arial" charset="0"/>
                <a:ea typeface="MS PGothic" pitchFamily="34" charset="-128"/>
              </a:defRPr>
            </a:lvl6pPr>
            <a:lvl7pPr marL="2985470" indent="-229652" defTabSz="459303" eaLnBrk="0" fontAlgn="base" hangingPunct="0">
              <a:spcBef>
                <a:spcPct val="0"/>
              </a:spcBef>
              <a:spcAft>
                <a:spcPct val="0"/>
              </a:spcAft>
              <a:defRPr>
                <a:solidFill>
                  <a:schemeClr val="tx1"/>
                </a:solidFill>
                <a:latin typeface="Arial" charset="0"/>
                <a:ea typeface="MS PGothic" pitchFamily="34" charset="-128"/>
              </a:defRPr>
            </a:lvl7pPr>
            <a:lvl8pPr marL="3444773" indent="-229652" defTabSz="459303" eaLnBrk="0" fontAlgn="base" hangingPunct="0">
              <a:spcBef>
                <a:spcPct val="0"/>
              </a:spcBef>
              <a:spcAft>
                <a:spcPct val="0"/>
              </a:spcAft>
              <a:defRPr>
                <a:solidFill>
                  <a:schemeClr val="tx1"/>
                </a:solidFill>
                <a:latin typeface="Arial" charset="0"/>
                <a:ea typeface="MS PGothic" pitchFamily="34" charset="-128"/>
              </a:defRPr>
            </a:lvl8pPr>
            <a:lvl9pPr marL="3904077" indent="-229652" defTabSz="459303"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6AB046F-8607-452C-86A9-FFA22BCC04C5}" type="slidenum">
              <a:rPr lang="en-US" altLang="en-US">
                <a:solidFill>
                  <a:prstClr val="black"/>
                </a:solidFill>
              </a:rPr>
              <a:pPr eaLnBrk="1" hangingPunct="1"/>
              <a:t>11</a:t>
            </a:fld>
            <a:endParaRPr lang="en-US" altLang="en-US">
              <a:solidFill>
                <a:prstClr val="black"/>
              </a:solidFill>
            </a:endParaRPr>
          </a:p>
        </p:txBody>
      </p:sp>
    </p:spTree>
    <p:extLst>
      <p:ext uri="{BB962C8B-B14F-4D97-AF65-F5344CB8AC3E}">
        <p14:creationId xmlns:p14="http://schemas.microsoft.com/office/powerpoint/2010/main" val="29362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4300" y="755650"/>
            <a:ext cx="6719888" cy="3781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200000"/>
              </a:lnSpc>
              <a:buFont typeface="+mj-lt"/>
              <a:buNone/>
              <a:defRPr/>
            </a:pPr>
            <a:endParaRPr lang="en-US" sz="1800" dirty="0">
              <a:latin typeface="Century Gothic" panose="020B0502020202020204" pitchFamily="34" charset="0"/>
              <a:cs typeface="Times New Roman" pitchFamily="18"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6368" indent="-287064" eaLnBrk="0" hangingPunct="0">
              <a:defRPr>
                <a:solidFill>
                  <a:schemeClr val="tx1"/>
                </a:solidFill>
                <a:latin typeface="Arial" charset="0"/>
                <a:ea typeface="MS PGothic" pitchFamily="34" charset="-128"/>
              </a:defRPr>
            </a:lvl2pPr>
            <a:lvl3pPr marL="1148258" indent="-229652" eaLnBrk="0" hangingPunct="0">
              <a:defRPr>
                <a:solidFill>
                  <a:schemeClr val="tx1"/>
                </a:solidFill>
                <a:latin typeface="Arial" charset="0"/>
                <a:ea typeface="MS PGothic" pitchFamily="34" charset="-128"/>
              </a:defRPr>
            </a:lvl3pPr>
            <a:lvl4pPr marL="1607561" indent="-229652" eaLnBrk="0" hangingPunct="0">
              <a:defRPr>
                <a:solidFill>
                  <a:schemeClr val="tx1"/>
                </a:solidFill>
                <a:latin typeface="Arial" charset="0"/>
                <a:ea typeface="MS PGothic" pitchFamily="34" charset="-128"/>
              </a:defRPr>
            </a:lvl4pPr>
            <a:lvl5pPr marL="2066864" indent="-229652" eaLnBrk="0" hangingPunct="0">
              <a:defRPr>
                <a:solidFill>
                  <a:schemeClr val="tx1"/>
                </a:solidFill>
                <a:latin typeface="Arial" charset="0"/>
                <a:ea typeface="MS PGothic" pitchFamily="34" charset="-128"/>
              </a:defRPr>
            </a:lvl5pPr>
            <a:lvl6pPr marL="2526167" indent="-229652" defTabSz="459303" eaLnBrk="0" fontAlgn="base" hangingPunct="0">
              <a:spcBef>
                <a:spcPct val="0"/>
              </a:spcBef>
              <a:spcAft>
                <a:spcPct val="0"/>
              </a:spcAft>
              <a:defRPr>
                <a:solidFill>
                  <a:schemeClr val="tx1"/>
                </a:solidFill>
                <a:latin typeface="Arial" charset="0"/>
                <a:ea typeface="MS PGothic" pitchFamily="34" charset="-128"/>
              </a:defRPr>
            </a:lvl6pPr>
            <a:lvl7pPr marL="2985470" indent="-229652" defTabSz="459303" eaLnBrk="0" fontAlgn="base" hangingPunct="0">
              <a:spcBef>
                <a:spcPct val="0"/>
              </a:spcBef>
              <a:spcAft>
                <a:spcPct val="0"/>
              </a:spcAft>
              <a:defRPr>
                <a:solidFill>
                  <a:schemeClr val="tx1"/>
                </a:solidFill>
                <a:latin typeface="Arial" charset="0"/>
                <a:ea typeface="MS PGothic" pitchFamily="34" charset="-128"/>
              </a:defRPr>
            </a:lvl7pPr>
            <a:lvl8pPr marL="3444773" indent="-229652" defTabSz="459303" eaLnBrk="0" fontAlgn="base" hangingPunct="0">
              <a:spcBef>
                <a:spcPct val="0"/>
              </a:spcBef>
              <a:spcAft>
                <a:spcPct val="0"/>
              </a:spcAft>
              <a:defRPr>
                <a:solidFill>
                  <a:schemeClr val="tx1"/>
                </a:solidFill>
                <a:latin typeface="Arial" charset="0"/>
                <a:ea typeface="MS PGothic" pitchFamily="34" charset="-128"/>
              </a:defRPr>
            </a:lvl8pPr>
            <a:lvl9pPr marL="3904077" indent="-229652" defTabSz="459303"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6AB046F-8607-452C-86A9-FFA22BCC04C5}" type="slidenum">
              <a:rPr lang="en-US" altLang="en-US">
                <a:solidFill>
                  <a:prstClr val="black"/>
                </a:solidFill>
              </a:rPr>
              <a:pPr eaLnBrk="1" hangingPunct="1"/>
              <a:t>12</a:t>
            </a:fld>
            <a:endParaRPr lang="en-US" altLang="en-US">
              <a:solidFill>
                <a:prstClr val="black"/>
              </a:solidFill>
            </a:endParaRPr>
          </a:p>
        </p:txBody>
      </p:sp>
    </p:spTree>
    <p:extLst>
      <p:ext uri="{BB962C8B-B14F-4D97-AF65-F5344CB8AC3E}">
        <p14:creationId xmlns:p14="http://schemas.microsoft.com/office/powerpoint/2010/main" val="21080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4300" y="755650"/>
            <a:ext cx="6719888" cy="3781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200000"/>
              </a:lnSpc>
              <a:buFont typeface="+mj-lt"/>
              <a:buNone/>
              <a:defRPr/>
            </a:pPr>
            <a:endParaRPr lang="en-US" sz="1800" dirty="0">
              <a:latin typeface="Century Gothic" panose="020B0502020202020204" pitchFamily="34" charset="0"/>
              <a:cs typeface="Times New Roman" pitchFamily="18"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6368" indent="-287064" eaLnBrk="0" hangingPunct="0">
              <a:defRPr>
                <a:solidFill>
                  <a:schemeClr val="tx1"/>
                </a:solidFill>
                <a:latin typeface="Arial" charset="0"/>
                <a:ea typeface="MS PGothic" pitchFamily="34" charset="-128"/>
              </a:defRPr>
            </a:lvl2pPr>
            <a:lvl3pPr marL="1148258" indent="-229652" eaLnBrk="0" hangingPunct="0">
              <a:defRPr>
                <a:solidFill>
                  <a:schemeClr val="tx1"/>
                </a:solidFill>
                <a:latin typeface="Arial" charset="0"/>
                <a:ea typeface="MS PGothic" pitchFamily="34" charset="-128"/>
              </a:defRPr>
            </a:lvl3pPr>
            <a:lvl4pPr marL="1607561" indent="-229652" eaLnBrk="0" hangingPunct="0">
              <a:defRPr>
                <a:solidFill>
                  <a:schemeClr val="tx1"/>
                </a:solidFill>
                <a:latin typeface="Arial" charset="0"/>
                <a:ea typeface="MS PGothic" pitchFamily="34" charset="-128"/>
              </a:defRPr>
            </a:lvl4pPr>
            <a:lvl5pPr marL="2066864" indent="-229652" eaLnBrk="0" hangingPunct="0">
              <a:defRPr>
                <a:solidFill>
                  <a:schemeClr val="tx1"/>
                </a:solidFill>
                <a:latin typeface="Arial" charset="0"/>
                <a:ea typeface="MS PGothic" pitchFamily="34" charset="-128"/>
              </a:defRPr>
            </a:lvl5pPr>
            <a:lvl6pPr marL="2526167" indent="-229652" defTabSz="459303" eaLnBrk="0" fontAlgn="base" hangingPunct="0">
              <a:spcBef>
                <a:spcPct val="0"/>
              </a:spcBef>
              <a:spcAft>
                <a:spcPct val="0"/>
              </a:spcAft>
              <a:defRPr>
                <a:solidFill>
                  <a:schemeClr val="tx1"/>
                </a:solidFill>
                <a:latin typeface="Arial" charset="0"/>
                <a:ea typeface="MS PGothic" pitchFamily="34" charset="-128"/>
              </a:defRPr>
            </a:lvl6pPr>
            <a:lvl7pPr marL="2985470" indent="-229652" defTabSz="459303" eaLnBrk="0" fontAlgn="base" hangingPunct="0">
              <a:spcBef>
                <a:spcPct val="0"/>
              </a:spcBef>
              <a:spcAft>
                <a:spcPct val="0"/>
              </a:spcAft>
              <a:defRPr>
                <a:solidFill>
                  <a:schemeClr val="tx1"/>
                </a:solidFill>
                <a:latin typeface="Arial" charset="0"/>
                <a:ea typeface="MS PGothic" pitchFamily="34" charset="-128"/>
              </a:defRPr>
            </a:lvl7pPr>
            <a:lvl8pPr marL="3444773" indent="-229652" defTabSz="459303" eaLnBrk="0" fontAlgn="base" hangingPunct="0">
              <a:spcBef>
                <a:spcPct val="0"/>
              </a:spcBef>
              <a:spcAft>
                <a:spcPct val="0"/>
              </a:spcAft>
              <a:defRPr>
                <a:solidFill>
                  <a:schemeClr val="tx1"/>
                </a:solidFill>
                <a:latin typeface="Arial" charset="0"/>
                <a:ea typeface="MS PGothic" pitchFamily="34" charset="-128"/>
              </a:defRPr>
            </a:lvl8pPr>
            <a:lvl9pPr marL="3904077" indent="-229652" defTabSz="459303"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6AB046F-8607-452C-86A9-FFA22BCC04C5}" type="slidenum">
              <a:rPr lang="en-US" altLang="en-US">
                <a:solidFill>
                  <a:prstClr val="black"/>
                </a:solidFill>
              </a:rPr>
              <a:pPr eaLnBrk="1" hangingPunct="1"/>
              <a:t>13</a:t>
            </a:fld>
            <a:endParaRPr lang="en-US" altLang="en-US">
              <a:solidFill>
                <a:prstClr val="black"/>
              </a:solidFill>
            </a:endParaRPr>
          </a:p>
        </p:txBody>
      </p:sp>
    </p:spTree>
    <p:extLst>
      <p:ext uri="{BB962C8B-B14F-4D97-AF65-F5344CB8AC3E}">
        <p14:creationId xmlns:p14="http://schemas.microsoft.com/office/powerpoint/2010/main" val="91544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66688" y="744538"/>
            <a:ext cx="6615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6368" indent="-287064" eaLnBrk="0" hangingPunct="0">
              <a:defRPr>
                <a:solidFill>
                  <a:schemeClr val="tx1"/>
                </a:solidFill>
                <a:latin typeface="Arial" charset="0"/>
                <a:ea typeface="MS PGothic" pitchFamily="34" charset="-128"/>
              </a:defRPr>
            </a:lvl2pPr>
            <a:lvl3pPr marL="1148258" indent="-229652" eaLnBrk="0" hangingPunct="0">
              <a:defRPr>
                <a:solidFill>
                  <a:schemeClr val="tx1"/>
                </a:solidFill>
                <a:latin typeface="Arial" charset="0"/>
                <a:ea typeface="MS PGothic" pitchFamily="34" charset="-128"/>
              </a:defRPr>
            </a:lvl3pPr>
            <a:lvl4pPr marL="1607561" indent="-229652" eaLnBrk="0" hangingPunct="0">
              <a:defRPr>
                <a:solidFill>
                  <a:schemeClr val="tx1"/>
                </a:solidFill>
                <a:latin typeface="Arial" charset="0"/>
                <a:ea typeface="MS PGothic" pitchFamily="34" charset="-128"/>
              </a:defRPr>
            </a:lvl4pPr>
            <a:lvl5pPr marL="2066864" indent="-229652" eaLnBrk="0" hangingPunct="0">
              <a:defRPr>
                <a:solidFill>
                  <a:schemeClr val="tx1"/>
                </a:solidFill>
                <a:latin typeface="Arial" charset="0"/>
                <a:ea typeface="MS PGothic" pitchFamily="34" charset="-128"/>
              </a:defRPr>
            </a:lvl5pPr>
            <a:lvl6pPr marL="2526167" indent="-229652" defTabSz="459303" eaLnBrk="0" fontAlgn="base" hangingPunct="0">
              <a:spcBef>
                <a:spcPct val="0"/>
              </a:spcBef>
              <a:spcAft>
                <a:spcPct val="0"/>
              </a:spcAft>
              <a:defRPr>
                <a:solidFill>
                  <a:schemeClr val="tx1"/>
                </a:solidFill>
                <a:latin typeface="Arial" charset="0"/>
                <a:ea typeface="MS PGothic" pitchFamily="34" charset="-128"/>
              </a:defRPr>
            </a:lvl6pPr>
            <a:lvl7pPr marL="2985470" indent="-229652" defTabSz="459303" eaLnBrk="0" fontAlgn="base" hangingPunct="0">
              <a:spcBef>
                <a:spcPct val="0"/>
              </a:spcBef>
              <a:spcAft>
                <a:spcPct val="0"/>
              </a:spcAft>
              <a:defRPr>
                <a:solidFill>
                  <a:schemeClr val="tx1"/>
                </a:solidFill>
                <a:latin typeface="Arial" charset="0"/>
                <a:ea typeface="MS PGothic" pitchFamily="34" charset="-128"/>
              </a:defRPr>
            </a:lvl7pPr>
            <a:lvl8pPr marL="3444773" indent="-229652" defTabSz="459303" eaLnBrk="0" fontAlgn="base" hangingPunct="0">
              <a:spcBef>
                <a:spcPct val="0"/>
              </a:spcBef>
              <a:spcAft>
                <a:spcPct val="0"/>
              </a:spcAft>
              <a:defRPr>
                <a:solidFill>
                  <a:schemeClr val="tx1"/>
                </a:solidFill>
                <a:latin typeface="Arial" charset="0"/>
                <a:ea typeface="MS PGothic" pitchFamily="34" charset="-128"/>
              </a:defRPr>
            </a:lvl8pPr>
            <a:lvl9pPr marL="3904077" indent="-229652" defTabSz="459303"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6AB046F-8607-452C-86A9-FFA22BCC04C5}" type="slidenum">
              <a:rPr lang="en-US" altLang="en-US">
                <a:solidFill>
                  <a:prstClr val="black"/>
                </a:solidFill>
              </a:rPr>
              <a:pPr eaLnBrk="1" hangingPunct="1"/>
              <a:t>14</a:t>
            </a:fld>
            <a:endParaRPr lang="en-US" altLang="en-US">
              <a:solidFill>
                <a:prstClr val="black"/>
              </a:solidFill>
            </a:endParaRPr>
          </a:p>
        </p:txBody>
      </p:sp>
    </p:spTree>
    <p:extLst>
      <p:ext uri="{BB962C8B-B14F-4D97-AF65-F5344CB8AC3E}">
        <p14:creationId xmlns:p14="http://schemas.microsoft.com/office/powerpoint/2010/main" val="2523871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66688" y="744538"/>
            <a:ext cx="6615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6368" indent="-287064" eaLnBrk="0" hangingPunct="0">
              <a:defRPr>
                <a:solidFill>
                  <a:schemeClr val="tx1"/>
                </a:solidFill>
                <a:latin typeface="Arial" charset="0"/>
                <a:ea typeface="MS PGothic" pitchFamily="34" charset="-128"/>
              </a:defRPr>
            </a:lvl2pPr>
            <a:lvl3pPr marL="1148258" indent="-229652" eaLnBrk="0" hangingPunct="0">
              <a:defRPr>
                <a:solidFill>
                  <a:schemeClr val="tx1"/>
                </a:solidFill>
                <a:latin typeface="Arial" charset="0"/>
                <a:ea typeface="MS PGothic" pitchFamily="34" charset="-128"/>
              </a:defRPr>
            </a:lvl3pPr>
            <a:lvl4pPr marL="1607561" indent="-229652" eaLnBrk="0" hangingPunct="0">
              <a:defRPr>
                <a:solidFill>
                  <a:schemeClr val="tx1"/>
                </a:solidFill>
                <a:latin typeface="Arial" charset="0"/>
                <a:ea typeface="MS PGothic" pitchFamily="34" charset="-128"/>
              </a:defRPr>
            </a:lvl4pPr>
            <a:lvl5pPr marL="2066864" indent="-229652" eaLnBrk="0" hangingPunct="0">
              <a:defRPr>
                <a:solidFill>
                  <a:schemeClr val="tx1"/>
                </a:solidFill>
                <a:latin typeface="Arial" charset="0"/>
                <a:ea typeface="MS PGothic" pitchFamily="34" charset="-128"/>
              </a:defRPr>
            </a:lvl5pPr>
            <a:lvl6pPr marL="2526167" indent="-229652" defTabSz="459303" eaLnBrk="0" fontAlgn="base" hangingPunct="0">
              <a:spcBef>
                <a:spcPct val="0"/>
              </a:spcBef>
              <a:spcAft>
                <a:spcPct val="0"/>
              </a:spcAft>
              <a:defRPr>
                <a:solidFill>
                  <a:schemeClr val="tx1"/>
                </a:solidFill>
                <a:latin typeface="Arial" charset="0"/>
                <a:ea typeface="MS PGothic" pitchFamily="34" charset="-128"/>
              </a:defRPr>
            </a:lvl6pPr>
            <a:lvl7pPr marL="2985470" indent="-229652" defTabSz="459303" eaLnBrk="0" fontAlgn="base" hangingPunct="0">
              <a:spcBef>
                <a:spcPct val="0"/>
              </a:spcBef>
              <a:spcAft>
                <a:spcPct val="0"/>
              </a:spcAft>
              <a:defRPr>
                <a:solidFill>
                  <a:schemeClr val="tx1"/>
                </a:solidFill>
                <a:latin typeface="Arial" charset="0"/>
                <a:ea typeface="MS PGothic" pitchFamily="34" charset="-128"/>
              </a:defRPr>
            </a:lvl7pPr>
            <a:lvl8pPr marL="3444773" indent="-229652" defTabSz="459303" eaLnBrk="0" fontAlgn="base" hangingPunct="0">
              <a:spcBef>
                <a:spcPct val="0"/>
              </a:spcBef>
              <a:spcAft>
                <a:spcPct val="0"/>
              </a:spcAft>
              <a:defRPr>
                <a:solidFill>
                  <a:schemeClr val="tx1"/>
                </a:solidFill>
                <a:latin typeface="Arial" charset="0"/>
                <a:ea typeface="MS PGothic" pitchFamily="34" charset="-128"/>
              </a:defRPr>
            </a:lvl8pPr>
            <a:lvl9pPr marL="3904077" indent="-229652" defTabSz="459303"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6AB046F-8607-452C-86A9-FFA22BCC04C5}" type="slidenum">
              <a:rPr lang="en-US" altLang="en-US">
                <a:solidFill>
                  <a:prstClr val="black"/>
                </a:solidFill>
              </a:rPr>
              <a:pPr eaLnBrk="1" hangingPunct="1"/>
              <a:t>15</a:t>
            </a:fld>
            <a:endParaRPr lang="en-US" altLang="en-US">
              <a:solidFill>
                <a:prstClr val="black"/>
              </a:solidFill>
            </a:endParaRPr>
          </a:p>
        </p:txBody>
      </p:sp>
    </p:spTree>
    <p:extLst>
      <p:ext uri="{BB962C8B-B14F-4D97-AF65-F5344CB8AC3E}">
        <p14:creationId xmlns:p14="http://schemas.microsoft.com/office/powerpoint/2010/main" val="4117946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858D34-B251-4E2D-BA56-4E376C4219FA}" type="slidenum">
              <a:rPr lang="en-US" smtClean="0"/>
              <a:pPr>
                <a:defRPr/>
              </a:pPr>
              <a:t>16</a:t>
            </a:fld>
            <a:endParaRPr lang="en-US"/>
          </a:p>
        </p:txBody>
      </p:sp>
    </p:spTree>
    <p:extLst>
      <p:ext uri="{BB962C8B-B14F-4D97-AF65-F5344CB8AC3E}">
        <p14:creationId xmlns:p14="http://schemas.microsoft.com/office/powerpoint/2010/main" val="4253676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858D34-B251-4E2D-BA56-4E376C4219FA}" type="slidenum">
              <a:rPr lang="en-US" smtClean="0"/>
              <a:pPr>
                <a:defRPr/>
              </a:pPr>
              <a:t>17</a:t>
            </a:fld>
            <a:endParaRPr lang="en-US"/>
          </a:p>
        </p:txBody>
      </p:sp>
    </p:spTree>
    <p:extLst>
      <p:ext uri="{BB962C8B-B14F-4D97-AF65-F5344CB8AC3E}">
        <p14:creationId xmlns:p14="http://schemas.microsoft.com/office/powerpoint/2010/main" val="177075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55650"/>
            <a:ext cx="6729412" cy="3786188"/>
          </a:xfrm>
        </p:spPr>
      </p:sp>
      <p:sp>
        <p:nvSpPr>
          <p:cNvPr id="3" name="Notes Placeholder 2"/>
          <p:cNvSpPr>
            <a:spLocks noGrp="1"/>
          </p:cNvSpPr>
          <p:nvPr>
            <p:ph type="body" idx="1"/>
          </p:nvPr>
        </p:nvSpPr>
        <p:spPr/>
        <p:txBody>
          <a:bodyPr/>
          <a:lstStyle/>
          <a:p>
            <a:pPr algn="just">
              <a:lnSpc>
                <a:spcPct val="150000"/>
              </a:lnSpc>
            </a:pPr>
            <a:r>
              <a:rPr lang="en-US" sz="2800" dirty="0">
                <a:latin typeface="Century Gothic" panose="020B0502020202020204" pitchFamily="34" charset="0"/>
                <a:cs typeface="Times New Roman" pitchFamily="18" charset="0"/>
              </a:rPr>
              <a:t>The Mandate is to regulate</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training, </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practice and </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licensing of medicine &amp; dentistry, Hospitals, Medical Centre and Clinics</a:t>
            </a:r>
          </a:p>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18</a:t>
            </a:fld>
            <a:endParaRPr lang="en-US"/>
          </a:p>
        </p:txBody>
      </p:sp>
    </p:spTree>
    <p:extLst>
      <p:ext uri="{BB962C8B-B14F-4D97-AF65-F5344CB8AC3E}">
        <p14:creationId xmlns:p14="http://schemas.microsoft.com/office/powerpoint/2010/main" val="2735280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3" y="750888"/>
            <a:ext cx="6684962" cy="3760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19</a:t>
            </a:fld>
            <a:endParaRPr lang="en-US"/>
          </a:p>
        </p:txBody>
      </p:sp>
    </p:spTree>
    <p:extLst>
      <p:ext uri="{BB962C8B-B14F-4D97-AF65-F5344CB8AC3E}">
        <p14:creationId xmlns:p14="http://schemas.microsoft.com/office/powerpoint/2010/main" val="281325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3" y="750888"/>
            <a:ext cx="6684962" cy="3760787"/>
          </a:xfrm>
        </p:spPr>
      </p:sp>
      <p:sp>
        <p:nvSpPr>
          <p:cNvPr id="3" name="Notes Placeholder 2"/>
          <p:cNvSpPr>
            <a:spLocks noGrp="1"/>
          </p:cNvSpPr>
          <p:nvPr>
            <p:ph type="body" idx="1"/>
          </p:nvPr>
        </p:nvSpPr>
        <p:spPr/>
        <p:txBody>
          <a:bodyPr/>
          <a:lstStyle/>
          <a:p>
            <a:r>
              <a:rPr lang="en-GB"/>
              <a:t>List</a:t>
            </a:r>
            <a:r>
              <a:rPr lang="en-GB" baseline="0"/>
              <a:t> </a:t>
            </a:r>
            <a:r>
              <a:rPr lang="en-GB" baseline="0" dirty="0"/>
              <a:t>of Approved schools</a:t>
            </a:r>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20</a:t>
            </a:fld>
            <a:endParaRPr lang="en-US"/>
          </a:p>
        </p:txBody>
      </p:sp>
    </p:spTree>
    <p:extLst>
      <p:ext uri="{BB962C8B-B14F-4D97-AF65-F5344CB8AC3E}">
        <p14:creationId xmlns:p14="http://schemas.microsoft.com/office/powerpoint/2010/main" val="219976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55650"/>
            <a:ext cx="6719888" cy="3781425"/>
          </a:xfrm>
        </p:spPr>
      </p:sp>
      <p:sp>
        <p:nvSpPr>
          <p:cNvPr id="3" name="Notes Placeholder 2"/>
          <p:cNvSpPr>
            <a:spLocks noGrp="1"/>
          </p:cNvSpPr>
          <p:nvPr>
            <p:ph type="body" idx="1"/>
          </p:nvPr>
        </p:nvSpPr>
        <p:spPr/>
        <p:txBody>
          <a:bodyPr/>
          <a:lstStyle/>
          <a:p>
            <a:pPr algn="just">
              <a:lnSpc>
                <a:spcPct val="150000"/>
              </a:lnSpc>
            </a:pPr>
            <a:r>
              <a:rPr lang="en-US" sz="2800" dirty="0">
                <a:latin typeface="Century Gothic" panose="020B0502020202020204" pitchFamily="34" charset="0"/>
                <a:cs typeface="Times New Roman" pitchFamily="18" charset="0"/>
              </a:rPr>
              <a:t>The Mandate is to regulate</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training, </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practice and </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licensing of medicine &amp; dentistry, Hospitals, Medical Centre and Clinics</a:t>
            </a:r>
          </a:p>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2</a:t>
            </a:fld>
            <a:endParaRPr lang="en-US"/>
          </a:p>
        </p:txBody>
      </p:sp>
    </p:spTree>
    <p:extLst>
      <p:ext uri="{BB962C8B-B14F-4D97-AF65-F5344CB8AC3E}">
        <p14:creationId xmlns:p14="http://schemas.microsoft.com/office/powerpoint/2010/main" val="327127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3" y="750888"/>
            <a:ext cx="6684962" cy="3760787"/>
          </a:xfrm>
        </p:spPr>
      </p:sp>
      <p:sp>
        <p:nvSpPr>
          <p:cNvPr id="3" name="Notes Placeholder 2"/>
          <p:cNvSpPr>
            <a:spLocks noGrp="1"/>
          </p:cNvSpPr>
          <p:nvPr>
            <p:ph type="body" idx="1"/>
          </p:nvPr>
        </p:nvSpPr>
        <p:spPr/>
        <p:txBody>
          <a:bodyPr/>
          <a:lstStyle/>
          <a:p>
            <a:r>
              <a:rPr lang="en-GB" dirty="0"/>
              <a:t>List</a:t>
            </a:r>
            <a:r>
              <a:rPr lang="en-GB" baseline="0" dirty="0"/>
              <a:t> of Approved schools</a:t>
            </a:r>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21</a:t>
            </a:fld>
            <a:endParaRPr lang="en-US"/>
          </a:p>
        </p:txBody>
      </p:sp>
    </p:spTree>
    <p:extLst>
      <p:ext uri="{BB962C8B-B14F-4D97-AF65-F5344CB8AC3E}">
        <p14:creationId xmlns:p14="http://schemas.microsoft.com/office/powerpoint/2010/main" val="1588041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844B3-74AC-483C-8CBE-7B0D65E2ACC1}" type="slidenum">
              <a:rPr lang="en-GB" smtClean="0"/>
              <a:t>22</a:t>
            </a:fld>
            <a:endParaRPr lang="en-GB"/>
          </a:p>
        </p:txBody>
      </p:sp>
    </p:spTree>
    <p:extLst>
      <p:ext uri="{BB962C8B-B14F-4D97-AF65-F5344CB8AC3E}">
        <p14:creationId xmlns:p14="http://schemas.microsoft.com/office/powerpoint/2010/main" val="2001108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entury Gothic" panose="020B0502020202020204" pitchFamily="34" charset="0"/>
                <a:ea typeface="+mn-ea"/>
                <a:cs typeface="+mn-cs"/>
              </a:rPr>
              <a:t>What's a good doctor and how do you make one?</a:t>
            </a:r>
          </a:p>
          <a:p>
            <a:r>
              <a:rPr lang="en-US" sz="1200" b="0" i="0" kern="1200" dirty="0">
                <a:solidFill>
                  <a:schemeClr val="tx1"/>
                </a:solidFill>
                <a:effectLst/>
                <a:latin typeface="Century Gothic" panose="020B0502020202020204" pitchFamily="34" charset="0"/>
                <a:ea typeface="+mn-ea"/>
                <a:cs typeface="+mn-cs"/>
              </a:rPr>
              <a:t>Doctors should be good companions for people</a:t>
            </a:r>
          </a:p>
          <a:p>
            <a:r>
              <a:rPr lang="en-US" sz="1200" b="0" i="0" kern="1200" dirty="0">
                <a:solidFill>
                  <a:schemeClr val="tx1"/>
                </a:solidFill>
                <a:effectLst/>
                <a:latin typeface="Century Gothic" panose="020B0502020202020204" pitchFamily="34" charset="0"/>
                <a:ea typeface="+mn-ea"/>
                <a:cs typeface="+mn-cs"/>
              </a:rPr>
              <a:t>Respect people, healthy or ill, regardless of who they are</a:t>
            </a:r>
          </a:p>
          <a:p>
            <a:r>
              <a:rPr lang="en-US" sz="1200" b="0" i="0" kern="1200" dirty="0">
                <a:solidFill>
                  <a:schemeClr val="tx1"/>
                </a:solidFill>
                <a:effectLst/>
                <a:latin typeface="Century Gothic" panose="020B0502020202020204" pitchFamily="34" charset="0"/>
                <a:ea typeface="+mn-ea"/>
                <a:cs typeface="+mn-cs"/>
              </a:rPr>
              <a:t>Support patients and their loved ones when and where they are needed</a:t>
            </a:r>
          </a:p>
          <a:p>
            <a:r>
              <a:rPr lang="en-US" sz="1200" b="0" i="0" kern="1200" dirty="0">
                <a:solidFill>
                  <a:schemeClr val="tx1"/>
                </a:solidFill>
                <a:effectLst/>
                <a:latin typeface="Century Gothic" panose="020B0502020202020204" pitchFamily="34" charset="0"/>
                <a:ea typeface="+mn-ea"/>
                <a:cs typeface="+mn-cs"/>
              </a:rPr>
              <a:t>Promote health as well as treat disease</a:t>
            </a:r>
          </a:p>
          <a:p>
            <a:r>
              <a:rPr lang="en-US" sz="1200" b="0" i="0" kern="1200" dirty="0">
                <a:solidFill>
                  <a:schemeClr val="tx1"/>
                </a:solidFill>
                <a:effectLst/>
                <a:latin typeface="Century Gothic" panose="020B0502020202020204" pitchFamily="34" charset="0"/>
                <a:ea typeface="+mn-ea"/>
                <a:cs typeface="+mn-cs"/>
              </a:rPr>
              <a:t>Embrace the power of information and communication technologies to support people with the best available information, while respecting their individual values and preferences</a:t>
            </a:r>
          </a:p>
          <a:p>
            <a:r>
              <a:rPr lang="en-US" sz="1200" b="0" i="0" kern="1200" dirty="0">
                <a:solidFill>
                  <a:schemeClr val="tx1"/>
                </a:solidFill>
                <a:effectLst/>
                <a:latin typeface="Century Gothic" panose="020B0502020202020204" pitchFamily="34" charset="0"/>
                <a:ea typeface="+mn-ea"/>
                <a:cs typeface="+mn-cs"/>
              </a:rPr>
              <a:t>Always ask courteous questions, let people talk, and listen to them carefully</a:t>
            </a:r>
          </a:p>
          <a:p>
            <a:r>
              <a:rPr lang="en-US" sz="1200" b="0" i="0" kern="1200" dirty="0">
                <a:solidFill>
                  <a:schemeClr val="tx1"/>
                </a:solidFill>
                <a:effectLst/>
                <a:latin typeface="Century Gothic" panose="020B0502020202020204" pitchFamily="34" charset="0"/>
                <a:ea typeface="+mn-ea"/>
                <a:cs typeface="+mn-cs"/>
              </a:rPr>
              <a:t>Give unbiased advice, let people participate actively in all decisions related to their health and health care, assess each situation carefully, and help whatever the situation</a:t>
            </a:r>
          </a:p>
          <a:p>
            <a:r>
              <a:rPr lang="en-US" sz="1200" b="0" i="0" kern="1200" dirty="0">
                <a:solidFill>
                  <a:schemeClr val="tx1"/>
                </a:solidFill>
                <a:effectLst/>
                <a:latin typeface="Century Gothic" panose="020B0502020202020204" pitchFamily="34" charset="0"/>
                <a:ea typeface="+mn-ea"/>
                <a:cs typeface="+mn-cs"/>
              </a:rPr>
              <a:t>Use evidence as a tool, not as a determinant of practice; humbly accept death as an important part of life; and help people make the best possible arrangements when death is close</a:t>
            </a:r>
          </a:p>
          <a:p>
            <a:r>
              <a:rPr lang="en-US" sz="1200" b="0" i="0" kern="1200" dirty="0">
                <a:solidFill>
                  <a:schemeClr val="tx1"/>
                </a:solidFill>
                <a:effectLst/>
                <a:latin typeface="Century Gothic" panose="020B0502020202020204" pitchFamily="34" charset="0"/>
                <a:ea typeface="+mn-ea"/>
                <a:cs typeface="+mn-cs"/>
              </a:rPr>
              <a:t>Work cooperatively with other members of the healthcare team</a:t>
            </a:r>
          </a:p>
          <a:p>
            <a:r>
              <a:rPr lang="en-US" sz="1200" b="0" i="0" kern="1200" dirty="0">
                <a:solidFill>
                  <a:schemeClr val="tx1"/>
                </a:solidFill>
                <a:effectLst/>
                <a:latin typeface="Century Gothic" panose="020B0502020202020204" pitchFamily="34" charset="0"/>
                <a:ea typeface="+mn-ea"/>
                <a:cs typeface="+mn-cs"/>
              </a:rPr>
              <a:t>Be proactive advocates for their patients, mentors for other health professionals, and ready to learn from others, regardless of their age, role, or status</a:t>
            </a:r>
          </a:p>
          <a:p>
            <a:r>
              <a:rPr lang="en-US" sz="1200" b="0" i="0" kern="1200" dirty="0">
                <a:solidFill>
                  <a:schemeClr val="tx1"/>
                </a:solidFill>
                <a:effectLst/>
                <a:latin typeface="Century Gothic" panose="020B0502020202020204" pitchFamily="34" charset="0"/>
                <a:ea typeface="+mn-ea"/>
                <a:cs typeface="+mn-cs"/>
              </a:rPr>
              <a:t>Finally, we want doctors to have a balanced life and to care for themselves and their families as well as for others. In sum, we want doctors to be happy and healthy, caring and competent, and good travel companions for people through the journey we call life.</a:t>
            </a: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61A844B3-74AC-483C-8CBE-7B0D65E2ACC1}" type="slidenum">
              <a:rPr lang="en-GB" smtClean="0"/>
              <a:t>23</a:t>
            </a:fld>
            <a:endParaRPr lang="en-GB"/>
          </a:p>
        </p:txBody>
      </p:sp>
    </p:spTree>
    <p:extLst>
      <p:ext uri="{BB962C8B-B14F-4D97-AF65-F5344CB8AC3E}">
        <p14:creationId xmlns:p14="http://schemas.microsoft.com/office/powerpoint/2010/main" val="1697112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dirty="0">
                <a:latin typeface="Century Gothic" panose="020B0502020202020204" pitchFamily="34" charset="0"/>
              </a:rPr>
              <a:t>WHO five star doctor (Care giver, Decision maker, Communicator, Leader and Manager)</a:t>
            </a:r>
          </a:p>
          <a:p>
            <a:pPr marL="0" indent="0">
              <a:buNone/>
            </a:pPr>
            <a:r>
              <a:rPr lang="en-US" sz="2400" dirty="0"/>
              <a:t>The concept of the “five-star doctor” is proposed as an ideal profile of a doctor possessing a mix of aptitudes to carry out the range of services that health settings must deliver to meet the requirements of relevance, quality, cost-effectiveness and equity in health</a:t>
            </a:r>
            <a:endParaRPr lang="en-US" sz="2400" b="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61A844B3-74AC-483C-8CBE-7B0D65E2ACC1}" type="slidenum">
              <a:rPr lang="en-GB" smtClean="0"/>
              <a:t>24</a:t>
            </a:fld>
            <a:endParaRPr lang="en-GB"/>
          </a:p>
        </p:txBody>
      </p:sp>
    </p:spTree>
    <p:extLst>
      <p:ext uri="{BB962C8B-B14F-4D97-AF65-F5344CB8AC3E}">
        <p14:creationId xmlns:p14="http://schemas.microsoft.com/office/powerpoint/2010/main" val="3051536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Century Gothic" panose="020B0502020202020204" pitchFamily="34" charset="0"/>
              </a:rPr>
              <a:t>Keen on continuous training(CPD)</a:t>
            </a:r>
          </a:p>
          <a:p>
            <a:pPr marL="0" indent="0">
              <a:buNone/>
            </a:pPr>
            <a:r>
              <a:rPr lang="en-US" dirty="0">
                <a:latin typeface="Century Gothic" panose="020B0502020202020204" pitchFamily="34" charset="0"/>
              </a:rPr>
              <a:t>Medical and scientific knowledge</a:t>
            </a:r>
          </a:p>
          <a:p>
            <a:pPr marL="0" indent="0">
              <a:buNone/>
            </a:pPr>
            <a:r>
              <a:rPr lang="en-US" dirty="0">
                <a:latin typeface="Century Gothic" panose="020B0502020202020204" pitchFamily="34" charset="0"/>
              </a:rPr>
              <a:t>Clinical skills and Patient care</a:t>
            </a:r>
          </a:p>
          <a:p>
            <a:pPr marL="0" indent="0">
              <a:buNone/>
            </a:pPr>
            <a:r>
              <a:rPr lang="en-US" dirty="0">
                <a:latin typeface="Century Gothic" panose="020B0502020202020204" pitchFamily="34" charset="0"/>
              </a:rPr>
              <a:t>Professionalism</a:t>
            </a:r>
          </a:p>
          <a:p>
            <a:pPr marL="0" indent="0">
              <a:buNone/>
            </a:pPr>
            <a:r>
              <a:rPr lang="en-US" dirty="0">
                <a:latin typeface="Century Gothic" panose="020B0502020202020204" pitchFamily="34" charset="0"/>
              </a:rPr>
              <a:t>Interpersonal and communication skills</a:t>
            </a:r>
          </a:p>
          <a:p>
            <a:pPr marL="0" indent="0">
              <a:buNone/>
            </a:pPr>
            <a:r>
              <a:rPr lang="en-US" dirty="0">
                <a:latin typeface="Century Gothic" panose="020B0502020202020204" pitchFamily="34" charset="0"/>
              </a:rPr>
              <a:t>Management and </a:t>
            </a:r>
            <a:endParaRPr lang="en-US" dirty="0"/>
          </a:p>
        </p:txBody>
      </p:sp>
      <p:sp>
        <p:nvSpPr>
          <p:cNvPr id="4" name="Slide Number Placeholder 3"/>
          <p:cNvSpPr>
            <a:spLocks noGrp="1"/>
          </p:cNvSpPr>
          <p:nvPr>
            <p:ph type="sldNum" sz="quarter" idx="10"/>
          </p:nvPr>
        </p:nvSpPr>
        <p:spPr/>
        <p:txBody>
          <a:bodyPr/>
          <a:lstStyle/>
          <a:p>
            <a:fld id="{61A844B3-74AC-483C-8CBE-7B0D65E2ACC1}" type="slidenum">
              <a:rPr lang="en-GB" smtClean="0"/>
              <a:t>25</a:t>
            </a:fld>
            <a:endParaRPr lang="en-GB"/>
          </a:p>
        </p:txBody>
      </p:sp>
    </p:spTree>
    <p:extLst>
      <p:ext uri="{BB962C8B-B14F-4D97-AF65-F5344CB8AC3E}">
        <p14:creationId xmlns:p14="http://schemas.microsoft.com/office/powerpoint/2010/main" val="3872248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200000"/>
              </a:lnSpc>
            </a:pPr>
            <a:r>
              <a:rPr lang="en-US" dirty="0">
                <a:latin typeface="Century Gothic" panose="020B0502020202020204" pitchFamily="34" charset="0"/>
              </a:rPr>
              <a:t>Clinical competence and skills</a:t>
            </a:r>
          </a:p>
          <a:p>
            <a:pPr lvl="0">
              <a:lnSpc>
                <a:spcPct val="200000"/>
              </a:lnSpc>
            </a:pPr>
            <a:r>
              <a:rPr lang="en-US" dirty="0">
                <a:latin typeface="Century Gothic" panose="020B0502020202020204" pitchFamily="34" charset="0"/>
              </a:rPr>
              <a:t>Knowledgeable and understanding</a:t>
            </a:r>
          </a:p>
          <a:p>
            <a:pPr>
              <a:lnSpc>
                <a:spcPct val="200000"/>
              </a:lnSpc>
            </a:pPr>
            <a:r>
              <a:rPr lang="en-US" dirty="0">
                <a:latin typeface="Century Gothic" panose="020B0502020202020204" pitchFamily="34" charset="0"/>
              </a:rPr>
              <a:t>Takes proper patient notes</a:t>
            </a:r>
          </a:p>
          <a:p>
            <a:pPr lvl="0">
              <a:lnSpc>
                <a:spcPct val="200000"/>
              </a:lnSpc>
            </a:pPr>
            <a:r>
              <a:rPr lang="en-ZA" dirty="0">
                <a:latin typeface="Century Gothic" panose="020B0502020202020204" pitchFamily="34" charset="0"/>
              </a:rPr>
              <a:t>Good communicator - asking and listening</a:t>
            </a:r>
          </a:p>
          <a:p>
            <a:pPr lvl="0">
              <a:lnSpc>
                <a:spcPct val="200000"/>
              </a:lnSpc>
            </a:pPr>
            <a:r>
              <a:rPr lang="en-US" dirty="0">
                <a:latin typeface="Century Gothic" panose="020B0502020202020204" pitchFamily="34" charset="0"/>
              </a:rPr>
              <a:t>Available</a:t>
            </a:r>
          </a:p>
          <a:p>
            <a:endParaRPr lang="en-US" dirty="0"/>
          </a:p>
        </p:txBody>
      </p:sp>
      <p:sp>
        <p:nvSpPr>
          <p:cNvPr id="4" name="Slide Number Placeholder 3"/>
          <p:cNvSpPr>
            <a:spLocks noGrp="1"/>
          </p:cNvSpPr>
          <p:nvPr>
            <p:ph type="sldNum" sz="quarter" idx="10"/>
          </p:nvPr>
        </p:nvSpPr>
        <p:spPr/>
        <p:txBody>
          <a:bodyPr/>
          <a:lstStyle/>
          <a:p>
            <a:fld id="{61A844B3-74AC-483C-8CBE-7B0D65E2ACC1}" type="slidenum">
              <a:rPr lang="en-GB" smtClean="0"/>
              <a:t>26</a:t>
            </a:fld>
            <a:endParaRPr lang="en-GB"/>
          </a:p>
        </p:txBody>
      </p:sp>
    </p:spTree>
    <p:extLst>
      <p:ext uri="{BB962C8B-B14F-4D97-AF65-F5344CB8AC3E}">
        <p14:creationId xmlns:p14="http://schemas.microsoft.com/office/powerpoint/2010/main" val="100655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200000"/>
              </a:lnSpc>
            </a:pPr>
            <a:r>
              <a:rPr lang="en-US" dirty="0">
                <a:latin typeface="Century Gothic" panose="020B0502020202020204" pitchFamily="34" charset="0"/>
              </a:rPr>
              <a:t>Integrity and accountability</a:t>
            </a:r>
          </a:p>
          <a:p>
            <a:pPr>
              <a:lnSpc>
                <a:spcPct val="200000"/>
              </a:lnSpc>
            </a:pPr>
            <a:r>
              <a:rPr lang="en-ZA" dirty="0">
                <a:latin typeface="Century Gothic" panose="020B0502020202020204" pitchFamily="34" charset="0"/>
              </a:rPr>
              <a:t>Caring and respectful</a:t>
            </a:r>
          </a:p>
          <a:p>
            <a:pPr>
              <a:lnSpc>
                <a:spcPct val="200000"/>
              </a:lnSpc>
            </a:pPr>
            <a:r>
              <a:rPr lang="en-ZA" dirty="0">
                <a:latin typeface="Century Gothic" panose="020B0502020202020204" pitchFamily="34" charset="0"/>
              </a:rPr>
              <a:t>Promotes health as well as treat diseases</a:t>
            </a:r>
          </a:p>
          <a:p>
            <a:pPr>
              <a:lnSpc>
                <a:spcPct val="200000"/>
              </a:lnSpc>
            </a:pPr>
            <a:r>
              <a:rPr lang="en-ZA" dirty="0">
                <a:latin typeface="Century Gothic" panose="020B0502020202020204" pitchFamily="34" charset="0"/>
              </a:rPr>
              <a:t>Embrace power of ICT</a:t>
            </a:r>
          </a:p>
          <a:p>
            <a:pPr>
              <a:lnSpc>
                <a:spcPct val="200000"/>
              </a:lnSpc>
            </a:pPr>
            <a:r>
              <a:rPr lang="en-ZA" dirty="0">
                <a:latin typeface="Century Gothic" panose="020B0502020202020204" pitchFamily="34" charset="0"/>
              </a:rPr>
              <a:t>Innovative</a:t>
            </a:r>
          </a:p>
          <a:p>
            <a:pPr>
              <a:lnSpc>
                <a:spcPct val="200000"/>
              </a:lnSpc>
            </a:pPr>
            <a:r>
              <a:rPr lang="en-ZA" dirty="0">
                <a:latin typeface="Century Gothic" panose="020B0502020202020204" pitchFamily="34" charset="0"/>
              </a:rPr>
              <a:t>Team player</a:t>
            </a:r>
          </a:p>
        </p:txBody>
      </p:sp>
      <p:sp>
        <p:nvSpPr>
          <p:cNvPr id="4" name="Slide Number Placeholder 3"/>
          <p:cNvSpPr>
            <a:spLocks noGrp="1"/>
          </p:cNvSpPr>
          <p:nvPr>
            <p:ph type="sldNum" sz="quarter" idx="10"/>
          </p:nvPr>
        </p:nvSpPr>
        <p:spPr/>
        <p:txBody>
          <a:bodyPr/>
          <a:lstStyle/>
          <a:p>
            <a:fld id="{61A844B3-74AC-483C-8CBE-7B0D65E2ACC1}" type="slidenum">
              <a:rPr lang="en-GB" smtClean="0"/>
              <a:t>27</a:t>
            </a:fld>
            <a:endParaRPr lang="en-GB"/>
          </a:p>
        </p:txBody>
      </p:sp>
    </p:spTree>
    <p:extLst>
      <p:ext uri="{BB962C8B-B14F-4D97-AF65-F5344CB8AC3E}">
        <p14:creationId xmlns:p14="http://schemas.microsoft.com/office/powerpoint/2010/main" val="3541996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anose="05000000000000000000" pitchFamily="2" charset="2"/>
              <a:buChar char="§"/>
            </a:pPr>
            <a:r>
              <a:rPr lang="en-US" dirty="0">
                <a:latin typeface="Calibri Light" panose="020F0302020204030204" pitchFamily="34" charset="0"/>
              </a:rPr>
              <a:t>Medical and dental training</a:t>
            </a:r>
          </a:p>
          <a:p>
            <a:pPr>
              <a:lnSpc>
                <a:spcPct val="150000"/>
              </a:lnSpc>
              <a:buFont typeface="Wingdings" panose="05000000000000000000" pitchFamily="2" charset="2"/>
              <a:buChar char="§"/>
            </a:pPr>
            <a:r>
              <a:rPr lang="en-US" dirty="0">
                <a:latin typeface="Calibri Light" panose="020F0302020204030204" pitchFamily="34" charset="0"/>
              </a:rPr>
              <a:t>Inadequate equipment and medical personnel</a:t>
            </a:r>
          </a:p>
          <a:p>
            <a:pPr>
              <a:lnSpc>
                <a:spcPct val="150000"/>
              </a:lnSpc>
              <a:buFont typeface="Wingdings" panose="05000000000000000000" pitchFamily="2" charset="2"/>
              <a:buChar char="§"/>
            </a:pPr>
            <a:r>
              <a:rPr lang="en-US" dirty="0">
                <a:latin typeface="Calibri Light" panose="020F0302020204030204" pitchFamily="34" charset="0"/>
              </a:rPr>
              <a:t>Dual –practice (government and private practice)</a:t>
            </a:r>
          </a:p>
          <a:p>
            <a:pPr>
              <a:lnSpc>
                <a:spcPct val="150000"/>
              </a:lnSpc>
              <a:buFont typeface="Wingdings" panose="05000000000000000000" pitchFamily="2" charset="2"/>
              <a:buChar char="§"/>
            </a:pPr>
            <a:r>
              <a:rPr lang="en-US" dirty="0">
                <a:latin typeface="Calibri Light" panose="020F0302020204030204" pitchFamily="34" charset="0"/>
              </a:rPr>
              <a:t>Changing mindset from curative services to disease prevention and health promotion</a:t>
            </a:r>
          </a:p>
          <a:p>
            <a:pPr>
              <a:lnSpc>
                <a:spcPct val="150000"/>
              </a:lnSpc>
              <a:buFont typeface="Wingdings" panose="05000000000000000000" pitchFamily="2" charset="2"/>
              <a:buChar char="§"/>
            </a:pPr>
            <a:r>
              <a:rPr lang="en-US" dirty="0">
                <a:latin typeface="Calibri Light" panose="020F0302020204030204" pitchFamily="34" charset="0"/>
              </a:rPr>
              <a:t>Migration of doctors for various reasons</a:t>
            </a:r>
          </a:p>
          <a:p>
            <a:pPr>
              <a:lnSpc>
                <a:spcPct val="150000"/>
              </a:lnSpc>
              <a:buFont typeface="Wingdings" panose="05000000000000000000" pitchFamily="2" charset="2"/>
              <a:buChar char="§"/>
            </a:pPr>
            <a:r>
              <a:rPr lang="en-GB" dirty="0">
                <a:latin typeface="Calibri Light" panose="020F0302020204030204" pitchFamily="34" charset="0"/>
              </a:rPr>
              <a:t>Inadequate distribution of doctors in counties</a:t>
            </a:r>
          </a:p>
          <a:p>
            <a:pPr>
              <a:lnSpc>
                <a:spcPct val="150000"/>
              </a:lnSpc>
              <a:buFont typeface="Wingdings" panose="05000000000000000000" pitchFamily="2" charset="2"/>
              <a:buChar char="§"/>
            </a:pPr>
            <a:r>
              <a:rPr lang="en-GB" dirty="0">
                <a:latin typeface="Calibri Light" panose="020F0302020204030204" pitchFamily="34" charset="0"/>
              </a:rPr>
              <a:t>Insufficient specialists</a:t>
            </a:r>
          </a:p>
          <a:p>
            <a:pPr>
              <a:lnSpc>
                <a:spcPct val="150000"/>
              </a:lnSpc>
              <a:buFont typeface="Wingdings" panose="05000000000000000000" pitchFamily="2" charset="2"/>
              <a:buChar char="§"/>
            </a:pPr>
            <a:r>
              <a:rPr lang="en-GB" dirty="0">
                <a:latin typeface="Calibri Light" panose="020F0302020204030204" pitchFamily="34" charset="0"/>
              </a:rPr>
              <a:t>Task-shifting</a:t>
            </a:r>
            <a:endParaRPr lang="en-US" dirty="0">
              <a:latin typeface="Calibri Light" panose="020F03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61A844B3-74AC-483C-8CBE-7B0D65E2ACC1}" type="slidenum">
              <a:rPr lang="en-GB" smtClean="0"/>
              <a:t>28</a:t>
            </a:fld>
            <a:endParaRPr lang="en-GB"/>
          </a:p>
        </p:txBody>
      </p:sp>
    </p:spTree>
    <p:extLst>
      <p:ext uri="{BB962C8B-B14F-4D97-AF65-F5344CB8AC3E}">
        <p14:creationId xmlns:p14="http://schemas.microsoft.com/office/powerpoint/2010/main" val="2807071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Compassion</a:t>
            </a:r>
            <a:r>
              <a:rPr lang="en-US" sz="1200" b="0" i="0" kern="1200" dirty="0">
                <a:solidFill>
                  <a:schemeClr val="tx1"/>
                </a:solidFill>
                <a:effectLst/>
                <a:latin typeface="+mn-lt"/>
                <a:ea typeface="+mn-ea"/>
                <a:cs typeface="+mn-cs"/>
              </a:rPr>
              <a:t>. Physicians aren't robots. ...</a:t>
            </a:r>
          </a:p>
          <a:p>
            <a:r>
              <a:rPr lang="en-US" sz="1200" b="1" i="0" kern="1200" dirty="0">
                <a:solidFill>
                  <a:schemeClr val="tx1"/>
                </a:solidFill>
                <a:effectLst/>
                <a:latin typeface="+mn-lt"/>
                <a:ea typeface="+mn-ea"/>
                <a:cs typeface="+mn-cs"/>
              </a:rPr>
              <a:t>Strong Work Ethic</a:t>
            </a:r>
            <a:r>
              <a:rPr lang="en-US" sz="1200" b="0" i="0" kern="1200" dirty="0">
                <a:solidFill>
                  <a:schemeClr val="tx1"/>
                </a:solidFill>
                <a:effectLst/>
                <a:latin typeface="+mn-lt"/>
                <a:ea typeface="+mn-ea"/>
                <a:cs typeface="+mn-cs"/>
              </a:rPr>
              <a:t>. Having a </a:t>
            </a:r>
            <a:r>
              <a:rPr lang="en-US" sz="1200" b="1" i="0" kern="1200" dirty="0">
                <a:solidFill>
                  <a:schemeClr val="tx1"/>
                </a:solidFill>
                <a:effectLst/>
                <a:latin typeface="+mn-lt"/>
                <a:ea typeface="+mn-ea"/>
                <a:cs typeface="+mn-cs"/>
              </a:rPr>
              <a:t>strong work ethic</a:t>
            </a:r>
            <a:r>
              <a:rPr lang="en-US" sz="1200" b="0" i="0" kern="1200" dirty="0">
                <a:solidFill>
                  <a:schemeClr val="tx1"/>
                </a:solidFill>
                <a:effectLst/>
                <a:latin typeface="+mn-lt"/>
                <a:ea typeface="+mn-ea"/>
                <a:cs typeface="+mn-cs"/>
              </a:rPr>
              <a:t> means you dedicate 100% of yourself to your work every day, regardless of how tired you are or what is going on in your personal life. ...</a:t>
            </a:r>
          </a:p>
          <a:p>
            <a:r>
              <a:rPr lang="en-US" sz="1200" b="1" i="0" kern="1200" dirty="0">
                <a:solidFill>
                  <a:schemeClr val="tx1"/>
                </a:solidFill>
                <a:effectLst/>
                <a:latin typeface="+mn-lt"/>
                <a:ea typeface="+mn-ea"/>
                <a:cs typeface="+mn-cs"/>
              </a:rPr>
              <a:t>Professionalism</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Knowledge</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Confidence</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Humility</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Passion</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1A844B3-74AC-483C-8CBE-7B0D65E2ACC1}" type="slidenum">
              <a:rPr lang="en-GB" smtClean="0"/>
              <a:t>29</a:t>
            </a:fld>
            <a:endParaRPr lang="en-GB"/>
          </a:p>
        </p:txBody>
      </p:sp>
    </p:spTree>
    <p:extLst>
      <p:ext uri="{BB962C8B-B14F-4D97-AF65-F5344CB8AC3E}">
        <p14:creationId xmlns:p14="http://schemas.microsoft.com/office/powerpoint/2010/main" val="4291677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31</a:t>
            </a:fld>
            <a:endParaRPr lang="en-US"/>
          </a:p>
        </p:txBody>
      </p:sp>
    </p:spTree>
    <p:extLst>
      <p:ext uri="{BB962C8B-B14F-4D97-AF65-F5344CB8AC3E}">
        <p14:creationId xmlns:p14="http://schemas.microsoft.com/office/powerpoint/2010/main" val="300057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55650"/>
            <a:ext cx="6719888" cy="3781425"/>
          </a:xfrm>
        </p:spPr>
      </p:sp>
      <p:sp>
        <p:nvSpPr>
          <p:cNvPr id="3" name="Notes Placeholder 2"/>
          <p:cNvSpPr>
            <a:spLocks noGrp="1"/>
          </p:cNvSpPr>
          <p:nvPr>
            <p:ph type="body" idx="1"/>
          </p:nvPr>
        </p:nvSpPr>
        <p:spPr/>
        <p:txBody>
          <a:bodyPr/>
          <a:lstStyle/>
          <a:p>
            <a:pPr algn="just">
              <a:lnSpc>
                <a:spcPct val="150000"/>
              </a:lnSpc>
            </a:pPr>
            <a:r>
              <a:rPr lang="en-US" sz="2800" dirty="0">
                <a:latin typeface="Century Gothic" panose="020B0502020202020204" pitchFamily="34" charset="0"/>
                <a:cs typeface="Times New Roman" pitchFamily="18" charset="0"/>
              </a:rPr>
              <a:t>The Mandate is to regulate</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training, </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practice and </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licensing of medicine &amp; dentistry, Hospitals, Medical Centre and Clinics</a:t>
            </a:r>
          </a:p>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3</a:t>
            </a:fld>
            <a:endParaRPr lang="en-US"/>
          </a:p>
        </p:txBody>
      </p:sp>
    </p:spTree>
    <p:extLst>
      <p:ext uri="{BB962C8B-B14F-4D97-AF65-F5344CB8AC3E}">
        <p14:creationId xmlns:p14="http://schemas.microsoft.com/office/powerpoint/2010/main" val="13762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55650"/>
            <a:ext cx="6719888" cy="378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4</a:t>
            </a:fld>
            <a:endParaRPr lang="en-US"/>
          </a:p>
        </p:txBody>
      </p:sp>
    </p:spTree>
    <p:extLst>
      <p:ext uri="{BB962C8B-B14F-4D97-AF65-F5344CB8AC3E}">
        <p14:creationId xmlns:p14="http://schemas.microsoft.com/office/powerpoint/2010/main" val="367751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55650"/>
            <a:ext cx="6719888" cy="378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5</a:t>
            </a:fld>
            <a:endParaRPr lang="en-US"/>
          </a:p>
        </p:txBody>
      </p:sp>
    </p:spTree>
    <p:extLst>
      <p:ext uri="{BB962C8B-B14F-4D97-AF65-F5344CB8AC3E}">
        <p14:creationId xmlns:p14="http://schemas.microsoft.com/office/powerpoint/2010/main" val="277167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55650"/>
            <a:ext cx="6719888" cy="378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7</a:t>
            </a:fld>
            <a:endParaRPr lang="en-US"/>
          </a:p>
        </p:txBody>
      </p:sp>
    </p:spTree>
    <p:extLst>
      <p:ext uri="{BB962C8B-B14F-4D97-AF65-F5344CB8AC3E}">
        <p14:creationId xmlns:p14="http://schemas.microsoft.com/office/powerpoint/2010/main" val="137948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55650"/>
            <a:ext cx="6719888" cy="3781425"/>
          </a:xfrm>
        </p:spPr>
      </p:sp>
      <p:sp>
        <p:nvSpPr>
          <p:cNvPr id="3" name="Notes Placeholder 2"/>
          <p:cNvSpPr>
            <a:spLocks noGrp="1"/>
          </p:cNvSpPr>
          <p:nvPr>
            <p:ph type="body" idx="1"/>
          </p:nvPr>
        </p:nvSpPr>
        <p:spPr/>
        <p:txBody>
          <a:bodyPr/>
          <a:lstStyle/>
          <a:p>
            <a:pPr algn="just">
              <a:lnSpc>
                <a:spcPct val="150000"/>
              </a:lnSpc>
            </a:pPr>
            <a:r>
              <a:rPr lang="en-US" sz="2800" dirty="0">
                <a:latin typeface="Century Gothic" panose="020B0502020202020204" pitchFamily="34" charset="0"/>
                <a:cs typeface="Times New Roman" pitchFamily="18" charset="0"/>
              </a:rPr>
              <a:t>The Mandate is to regulate</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training, </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practice and </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licensing of medicine &amp; dentistry, Hospitals, Medical Centre and Clinics</a:t>
            </a:r>
          </a:p>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8</a:t>
            </a:fld>
            <a:endParaRPr lang="en-US"/>
          </a:p>
        </p:txBody>
      </p:sp>
    </p:spTree>
    <p:extLst>
      <p:ext uri="{BB962C8B-B14F-4D97-AF65-F5344CB8AC3E}">
        <p14:creationId xmlns:p14="http://schemas.microsoft.com/office/powerpoint/2010/main" val="69106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None/>
            </a:pPr>
            <a:r>
              <a:rPr lang="en-US" sz="1200" b="1" dirty="0">
                <a:latin typeface="Century Gothic" panose="020B0502020202020204" pitchFamily="34" charset="0"/>
              </a:rPr>
              <a:t>Standing Committees</a:t>
            </a:r>
            <a:r>
              <a:rPr lang="en-US" sz="1200" dirty="0">
                <a:latin typeface="Century Gothic" panose="020B0502020202020204" pitchFamily="34" charset="0"/>
              </a:rPr>
              <a:t>:</a:t>
            </a:r>
          </a:p>
          <a:p>
            <a:pPr marL="514350" indent="-514350">
              <a:lnSpc>
                <a:spcPct val="120000"/>
              </a:lnSpc>
              <a:buFont typeface="+mj-lt"/>
              <a:buAutoNum type="romanLcPeriod"/>
            </a:pPr>
            <a:r>
              <a:rPr lang="en-US" sz="1200" dirty="0">
                <a:latin typeface="Century Gothic" panose="020B0502020202020204" pitchFamily="34" charset="0"/>
              </a:rPr>
              <a:t>Training, Assessment  &amp; Human Resource Committee</a:t>
            </a:r>
          </a:p>
          <a:p>
            <a:pPr marL="514350" indent="-514350">
              <a:lnSpc>
                <a:spcPct val="120000"/>
              </a:lnSpc>
              <a:buFont typeface="+mj-lt"/>
              <a:buAutoNum type="romanLcPeriod"/>
            </a:pPr>
            <a:r>
              <a:rPr lang="en-US" sz="1200" dirty="0">
                <a:latin typeface="Century Gothic" panose="020B0502020202020204" pitchFamily="34" charset="0"/>
              </a:rPr>
              <a:t>Disciplinary &amp; Ethics Committee</a:t>
            </a:r>
          </a:p>
          <a:p>
            <a:pPr marL="514350" indent="-514350">
              <a:lnSpc>
                <a:spcPct val="120000"/>
              </a:lnSpc>
              <a:buFont typeface="+mj-lt"/>
              <a:buAutoNum type="romanLcPeriod"/>
            </a:pPr>
            <a:r>
              <a:rPr lang="en-US" sz="1200" dirty="0">
                <a:latin typeface="Century Gothic" panose="020B0502020202020204" pitchFamily="34" charset="0"/>
              </a:rPr>
              <a:t>Inspections, Licensing, Finance &amp; General Purpose Committee</a:t>
            </a:r>
          </a:p>
          <a:p>
            <a:pPr marL="514350" indent="-514350">
              <a:lnSpc>
                <a:spcPct val="120000"/>
              </a:lnSpc>
              <a:buFont typeface="+mj-lt"/>
              <a:buAutoNum type="romanLcPeriod"/>
            </a:pPr>
            <a:r>
              <a:rPr lang="en-US" sz="1200" dirty="0">
                <a:latin typeface="Century Gothic" panose="020B0502020202020204" pitchFamily="34" charset="0"/>
              </a:rPr>
              <a:t>Audit &amp; Risk Committee</a:t>
            </a:r>
          </a:p>
          <a:p>
            <a:pPr>
              <a:lnSpc>
                <a:spcPct val="120000"/>
              </a:lnSpc>
              <a:buNone/>
            </a:pPr>
            <a:r>
              <a:rPr lang="en-US" sz="1200" b="1" dirty="0">
                <a:latin typeface="Century Gothic" panose="020B0502020202020204" pitchFamily="34" charset="0"/>
              </a:rPr>
              <a:t>Ad Hoc Committees</a:t>
            </a:r>
          </a:p>
          <a:p>
            <a:pPr marL="514350" indent="-514350">
              <a:lnSpc>
                <a:spcPct val="120000"/>
              </a:lnSpc>
              <a:buFont typeface="+mj-lt"/>
              <a:buAutoNum type="romanLcPeriod"/>
            </a:pPr>
            <a:r>
              <a:rPr lang="en-US" sz="1200" dirty="0">
                <a:latin typeface="Century Gothic" panose="020B0502020202020204" pitchFamily="34" charset="0"/>
              </a:rPr>
              <a:t>Professional Conduct Committee</a:t>
            </a:r>
          </a:p>
          <a:p>
            <a:pPr marL="514350" indent="-514350">
              <a:lnSpc>
                <a:spcPct val="120000"/>
              </a:lnSpc>
              <a:buFont typeface="+mj-lt"/>
              <a:buAutoNum type="romanLcPeriod"/>
            </a:pPr>
            <a:r>
              <a:rPr lang="en-US" sz="1200" dirty="0">
                <a:latin typeface="Century Gothic" panose="020B0502020202020204" pitchFamily="34" charset="0"/>
              </a:rPr>
              <a:t>Fitness to Practice Committee</a:t>
            </a:r>
          </a:p>
          <a:p>
            <a:endParaRPr lang="en-US" dirty="0"/>
          </a:p>
        </p:txBody>
      </p:sp>
      <p:sp>
        <p:nvSpPr>
          <p:cNvPr id="4" name="Slide Number Placeholder 3"/>
          <p:cNvSpPr>
            <a:spLocks noGrp="1"/>
          </p:cNvSpPr>
          <p:nvPr>
            <p:ph type="sldNum" sz="quarter" idx="10"/>
          </p:nvPr>
        </p:nvSpPr>
        <p:spPr/>
        <p:txBody>
          <a:bodyPr/>
          <a:lstStyle/>
          <a:p>
            <a:fld id="{61A844B3-74AC-483C-8CBE-7B0D65E2ACC1}" type="slidenum">
              <a:rPr lang="en-GB" smtClean="0"/>
              <a:t>9</a:t>
            </a:fld>
            <a:endParaRPr lang="en-GB"/>
          </a:p>
        </p:txBody>
      </p:sp>
    </p:spTree>
    <p:extLst>
      <p:ext uri="{BB962C8B-B14F-4D97-AF65-F5344CB8AC3E}">
        <p14:creationId xmlns:p14="http://schemas.microsoft.com/office/powerpoint/2010/main" val="319522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4300" y="755650"/>
            <a:ext cx="6719888" cy="3781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250000"/>
              </a:lnSpc>
              <a:buFont typeface="+mj-lt"/>
              <a:buAutoNum type="arabicPeriod"/>
              <a:defRPr/>
            </a:pPr>
            <a:r>
              <a:rPr lang="en-US" sz="1200" b="1" dirty="0">
                <a:latin typeface="Century Gothic" panose="020B0502020202020204" pitchFamily="34" charset="0"/>
                <a:cs typeface="Times New Roman" pitchFamily="18" charset="0"/>
              </a:rPr>
              <a:t>Education &amp; Training: </a:t>
            </a:r>
            <a:r>
              <a:rPr lang="en-US" sz="1200" dirty="0">
                <a:latin typeface="Century Gothic" panose="020B0502020202020204" pitchFamily="34" charset="0"/>
                <a:cs typeface="Times New Roman" pitchFamily="18" charset="0"/>
              </a:rPr>
              <a:t>Approval of Medical &amp; Dental Schools,  Core Curricula, Conduct Examination and CPD</a:t>
            </a:r>
          </a:p>
          <a:p>
            <a:pPr algn="just">
              <a:lnSpc>
                <a:spcPct val="250000"/>
              </a:lnSpc>
              <a:buFont typeface="+mj-lt"/>
              <a:buAutoNum type="arabicPeriod"/>
              <a:defRPr/>
            </a:pPr>
            <a:r>
              <a:rPr lang="en-US" sz="1200" b="1" dirty="0">
                <a:latin typeface="Century Gothic" panose="020B0502020202020204" pitchFamily="34" charset="0"/>
                <a:cs typeface="Times New Roman" pitchFamily="18" charset="0"/>
              </a:rPr>
              <a:t>Registration: </a:t>
            </a:r>
            <a:r>
              <a:rPr lang="en-US" sz="1200" dirty="0">
                <a:latin typeface="Century Gothic" panose="020B0502020202020204" pitchFamily="34" charset="0"/>
                <a:cs typeface="Times New Roman" pitchFamily="18" charset="0"/>
              </a:rPr>
              <a:t>Medical, Dental practitioners and Health Institutions</a:t>
            </a:r>
          </a:p>
          <a:p>
            <a:pPr algn="just">
              <a:lnSpc>
                <a:spcPct val="250000"/>
              </a:lnSpc>
              <a:buFont typeface="+mj-lt"/>
              <a:buAutoNum type="arabicPeriod"/>
              <a:defRPr/>
            </a:pPr>
            <a:r>
              <a:rPr lang="en-US" sz="1200" b="1" dirty="0">
                <a:latin typeface="Century Gothic" panose="020B0502020202020204" pitchFamily="34" charset="0"/>
                <a:cs typeface="Times New Roman" pitchFamily="18" charset="0"/>
              </a:rPr>
              <a:t>Licensing :</a:t>
            </a:r>
            <a:r>
              <a:rPr lang="en-US" sz="1200" dirty="0">
                <a:latin typeface="Century Gothic" panose="020B0502020202020204" pitchFamily="34" charset="0"/>
                <a:cs typeface="Times New Roman" pitchFamily="18" charset="0"/>
              </a:rPr>
              <a:t>Medical &amp; Dental Practitioners, Foreign Doctors, Health Institutions </a:t>
            </a:r>
          </a:p>
          <a:p>
            <a:pPr algn="just">
              <a:lnSpc>
                <a:spcPct val="250000"/>
              </a:lnSpc>
              <a:buFont typeface="+mj-lt"/>
              <a:buAutoNum type="arabicPeriod"/>
              <a:defRPr/>
            </a:pPr>
            <a:r>
              <a:rPr lang="en-US" sz="1200" b="1" dirty="0">
                <a:latin typeface="Century Gothic" panose="020B0502020202020204" pitchFamily="34" charset="0"/>
                <a:cs typeface="Times New Roman" pitchFamily="18" charset="0"/>
              </a:rPr>
              <a:t>Inspections: </a:t>
            </a:r>
            <a:r>
              <a:rPr lang="en-US" sz="1200" dirty="0">
                <a:latin typeface="Century Gothic" panose="020B0502020202020204" pitchFamily="34" charset="0"/>
                <a:cs typeface="Times New Roman" pitchFamily="18" charset="0"/>
              </a:rPr>
              <a:t>Medical/ Dentals Schools, Internship Centers, Health facilities</a:t>
            </a:r>
          </a:p>
          <a:p>
            <a:pPr algn="just">
              <a:lnSpc>
                <a:spcPct val="250000"/>
              </a:lnSpc>
              <a:buFont typeface="+mj-lt"/>
              <a:buAutoNum type="arabicPeriod"/>
              <a:defRPr/>
            </a:pPr>
            <a:r>
              <a:rPr lang="en-US" sz="1200" b="1" dirty="0">
                <a:latin typeface="Century Gothic" panose="020B0502020202020204" pitchFamily="34" charset="0"/>
                <a:cs typeface="Times New Roman" pitchFamily="18" charset="0"/>
              </a:rPr>
              <a:t>Disciplinary: </a:t>
            </a:r>
            <a:r>
              <a:rPr lang="en-US" sz="1200" dirty="0">
                <a:latin typeface="Century Gothic" panose="020B0502020202020204" pitchFamily="34" charset="0"/>
                <a:cs typeface="Times New Roman" pitchFamily="18" charset="0"/>
              </a:rPr>
              <a:t>Preliminary Inquiry Committee (National), Professional Conduct Committee (County) and Tribunal(National)</a:t>
            </a:r>
          </a:p>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6368" indent="-287064" eaLnBrk="0" hangingPunct="0">
              <a:defRPr>
                <a:solidFill>
                  <a:schemeClr val="tx1"/>
                </a:solidFill>
                <a:latin typeface="Arial" charset="0"/>
                <a:ea typeface="MS PGothic" pitchFamily="34" charset="-128"/>
              </a:defRPr>
            </a:lvl2pPr>
            <a:lvl3pPr marL="1148258" indent="-229652" eaLnBrk="0" hangingPunct="0">
              <a:defRPr>
                <a:solidFill>
                  <a:schemeClr val="tx1"/>
                </a:solidFill>
                <a:latin typeface="Arial" charset="0"/>
                <a:ea typeface="MS PGothic" pitchFamily="34" charset="-128"/>
              </a:defRPr>
            </a:lvl3pPr>
            <a:lvl4pPr marL="1607561" indent="-229652" eaLnBrk="0" hangingPunct="0">
              <a:defRPr>
                <a:solidFill>
                  <a:schemeClr val="tx1"/>
                </a:solidFill>
                <a:latin typeface="Arial" charset="0"/>
                <a:ea typeface="MS PGothic" pitchFamily="34" charset="-128"/>
              </a:defRPr>
            </a:lvl4pPr>
            <a:lvl5pPr marL="2066864" indent="-229652" eaLnBrk="0" hangingPunct="0">
              <a:defRPr>
                <a:solidFill>
                  <a:schemeClr val="tx1"/>
                </a:solidFill>
                <a:latin typeface="Arial" charset="0"/>
                <a:ea typeface="MS PGothic" pitchFamily="34" charset="-128"/>
              </a:defRPr>
            </a:lvl5pPr>
            <a:lvl6pPr marL="2526167" indent="-229652" defTabSz="459303" eaLnBrk="0" fontAlgn="base" hangingPunct="0">
              <a:spcBef>
                <a:spcPct val="0"/>
              </a:spcBef>
              <a:spcAft>
                <a:spcPct val="0"/>
              </a:spcAft>
              <a:defRPr>
                <a:solidFill>
                  <a:schemeClr val="tx1"/>
                </a:solidFill>
                <a:latin typeface="Arial" charset="0"/>
                <a:ea typeface="MS PGothic" pitchFamily="34" charset="-128"/>
              </a:defRPr>
            </a:lvl6pPr>
            <a:lvl7pPr marL="2985470" indent="-229652" defTabSz="459303" eaLnBrk="0" fontAlgn="base" hangingPunct="0">
              <a:spcBef>
                <a:spcPct val="0"/>
              </a:spcBef>
              <a:spcAft>
                <a:spcPct val="0"/>
              </a:spcAft>
              <a:defRPr>
                <a:solidFill>
                  <a:schemeClr val="tx1"/>
                </a:solidFill>
                <a:latin typeface="Arial" charset="0"/>
                <a:ea typeface="MS PGothic" pitchFamily="34" charset="-128"/>
              </a:defRPr>
            </a:lvl7pPr>
            <a:lvl8pPr marL="3444773" indent="-229652" defTabSz="459303" eaLnBrk="0" fontAlgn="base" hangingPunct="0">
              <a:spcBef>
                <a:spcPct val="0"/>
              </a:spcBef>
              <a:spcAft>
                <a:spcPct val="0"/>
              </a:spcAft>
              <a:defRPr>
                <a:solidFill>
                  <a:schemeClr val="tx1"/>
                </a:solidFill>
                <a:latin typeface="Arial" charset="0"/>
                <a:ea typeface="MS PGothic" pitchFamily="34" charset="-128"/>
              </a:defRPr>
            </a:lvl8pPr>
            <a:lvl9pPr marL="3904077" indent="-229652" defTabSz="459303"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6AB046F-8607-452C-86A9-FFA22BCC04C5}" type="slidenum">
              <a:rPr lang="en-US" altLang="en-US">
                <a:solidFill>
                  <a:prstClr val="black"/>
                </a:solidFill>
              </a:rPr>
              <a:pPr eaLnBrk="1" hangingPunct="1"/>
              <a:t>10</a:t>
            </a:fld>
            <a:endParaRPr lang="en-US" altLang="en-US">
              <a:solidFill>
                <a:prstClr val="black"/>
              </a:solidFill>
            </a:endParaRPr>
          </a:p>
        </p:txBody>
      </p:sp>
    </p:spTree>
    <p:extLst>
      <p:ext uri="{BB962C8B-B14F-4D97-AF65-F5344CB8AC3E}">
        <p14:creationId xmlns:p14="http://schemas.microsoft.com/office/powerpoint/2010/main" val="208887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2458EFD-7FCE-4A0E-AC47-04F1F73016EE}" type="datetime1">
              <a:rPr lang="en-US" smtClean="0"/>
              <a:t>8/25/2020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FE4493-B9E2-4E3B-9190-919CEFD6D30C}" type="slidenum">
              <a:rPr lang="en-GB" smtClean="0"/>
              <a:t>‹#›</a:t>
            </a:fld>
            <a:endParaRPr lang="en-GB"/>
          </a:p>
        </p:txBody>
      </p:sp>
    </p:spTree>
    <p:extLst>
      <p:ext uri="{BB962C8B-B14F-4D97-AF65-F5344CB8AC3E}">
        <p14:creationId xmlns:p14="http://schemas.microsoft.com/office/powerpoint/2010/main" val="119063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5A8E75-DF7B-4F56-A986-35EF26D3ACD2}" type="datetime1">
              <a:rPr lang="en-US" smtClean="0"/>
              <a:t>8/25/2020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FE4493-B9E2-4E3B-9190-919CEFD6D30C}" type="slidenum">
              <a:rPr lang="en-GB" smtClean="0"/>
              <a:t>‹#›</a:t>
            </a:fld>
            <a:endParaRPr lang="en-GB"/>
          </a:p>
        </p:txBody>
      </p:sp>
    </p:spTree>
    <p:extLst>
      <p:ext uri="{BB962C8B-B14F-4D97-AF65-F5344CB8AC3E}">
        <p14:creationId xmlns:p14="http://schemas.microsoft.com/office/powerpoint/2010/main" val="196482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ABFACF-774D-4E2F-AE0D-6CCCA38EC705}" type="datetime1">
              <a:rPr lang="en-US" smtClean="0"/>
              <a:t>8/25/2020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FE4493-B9E2-4E3B-9190-919CEFD6D30C}" type="slidenum">
              <a:rPr lang="en-GB" smtClean="0"/>
              <a:t>‹#›</a:t>
            </a:fld>
            <a:endParaRPr lang="en-GB"/>
          </a:p>
        </p:txBody>
      </p:sp>
    </p:spTree>
    <p:extLst>
      <p:ext uri="{BB962C8B-B14F-4D97-AF65-F5344CB8AC3E}">
        <p14:creationId xmlns:p14="http://schemas.microsoft.com/office/powerpoint/2010/main" val="1171432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4753E6-F438-4362-A2B6-D45412BE9F3D}" type="datetime1">
              <a:rPr lang="en-US" smtClean="0"/>
              <a:t>8/25/2020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33F766-72CA-4DA7-827F-57342A36821D}" type="slidenum">
              <a:rPr lang="en-GB" smtClean="0"/>
              <a:t>‹#›</a:t>
            </a:fld>
            <a:endParaRPr lang="en-GB"/>
          </a:p>
        </p:txBody>
      </p:sp>
    </p:spTree>
    <p:extLst>
      <p:ext uri="{BB962C8B-B14F-4D97-AF65-F5344CB8AC3E}">
        <p14:creationId xmlns:p14="http://schemas.microsoft.com/office/powerpoint/2010/main" val="3750201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CECE9D-4398-4D7C-863C-24B5B851C5A5}" type="datetime1">
              <a:rPr lang="en-US" smtClean="0"/>
              <a:t>8/25/2020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33F766-72CA-4DA7-827F-57342A36821D}" type="slidenum">
              <a:rPr lang="en-GB" smtClean="0"/>
              <a:t>‹#›</a:t>
            </a:fld>
            <a:endParaRPr lang="en-GB"/>
          </a:p>
        </p:txBody>
      </p:sp>
    </p:spTree>
    <p:extLst>
      <p:ext uri="{BB962C8B-B14F-4D97-AF65-F5344CB8AC3E}">
        <p14:creationId xmlns:p14="http://schemas.microsoft.com/office/powerpoint/2010/main" val="5254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DFAE2-D645-4EBE-A3D6-0984ACBB0F8A}" type="datetime1">
              <a:rPr lang="en-US" smtClean="0"/>
              <a:t>8/25/2020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33F766-72CA-4DA7-827F-57342A36821D}" type="slidenum">
              <a:rPr lang="en-GB" smtClean="0"/>
              <a:t>‹#›</a:t>
            </a:fld>
            <a:endParaRPr lang="en-GB"/>
          </a:p>
        </p:txBody>
      </p:sp>
    </p:spTree>
    <p:extLst>
      <p:ext uri="{BB962C8B-B14F-4D97-AF65-F5344CB8AC3E}">
        <p14:creationId xmlns:p14="http://schemas.microsoft.com/office/powerpoint/2010/main" val="2779589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1E610C-521D-4D6A-B60E-7A5FBF8850CF}" type="datetime1">
              <a:rPr lang="en-US" smtClean="0"/>
              <a:t>8/25/2020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33F766-72CA-4DA7-827F-57342A36821D}" type="slidenum">
              <a:rPr lang="en-GB" smtClean="0"/>
              <a:t>‹#›</a:t>
            </a:fld>
            <a:endParaRPr lang="en-GB"/>
          </a:p>
        </p:txBody>
      </p:sp>
    </p:spTree>
    <p:extLst>
      <p:ext uri="{BB962C8B-B14F-4D97-AF65-F5344CB8AC3E}">
        <p14:creationId xmlns:p14="http://schemas.microsoft.com/office/powerpoint/2010/main" val="4018359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3B8194-D3FA-4E45-8F3C-D2CD6FEF8529}" type="datetime1">
              <a:rPr lang="en-US" smtClean="0"/>
              <a:t>8/25/2020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33F766-72CA-4DA7-827F-57342A36821D}" type="slidenum">
              <a:rPr lang="en-GB" smtClean="0"/>
              <a:t>‹#›</a:t>
            </a:fld>
            <a:endParaRPr lang="en-GB"/>
          </a:p>
        </p:txBody>
      </p:sp>
    </p:spTree>
    <p:extLst>
      <p:ext uri="{BB962C8B-B14F-4D97-AF65-F5344CB8AC3E}">
        <p14:creationId xmlns:p14="http://schemas.microsoft.com/office/powerpoint/2010/main" val="2799175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3237D9-4F9D-4738-A003-89BB05D68965}" type="datetime1">
              <a:rPr lang="en-US" smtClean="0"/>
              <a:t>8/25/2020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33F766-72CA-4DA7-827F-57342A36821D}" type="slidenum">
              <a:rPr lang="en-GB" smtClean="0"/>
              <a:t>‹#›</a:t>
            </a:fld>
            <a:endParaRPr lang="en-GB"/>
          </a:p>
        </p:txBody>
      </p:sp>
    </p:spTree>
    <p:extLst>
      <p:ext uri="{BB962C8B-B14F-4D97-AF65-F5344CB8AC3E}">
        <p14:creationId xmlns:p14="http://schemas.microsoft.com/office/powerpoint/2010/main" val="2230638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8E9E7-E49B-4026-B079-6A16344B6770}" type="datetime1">
              <a:rPr lang="en-US" smtClean="0"/>
              <a:t>8/25/2020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33F766-72CA-4DA7-827F-57342A36821D}" type="slidenum">
              <a:rPr lang="en-GB" smtClean="0"/>
              <a:t>‹#›</a:t>
            </a:fld>
            <a:endParaRPr lang="en-GB"/>
          </a:p>
        </p:txBody>
      </p:sp>
    </p:spTree>
    <p:extLst>
      <p:ext uri="{BB962C8B-B14F-4D97-AF65-F5344CB8AC3E}">
        <p14:creationId xmlns:p14="http://schemas.microsoft.com/office/powerpoint/2010/main" val="374818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764581-4012-4668-A2E6-35BAB3EDF2AA}" type="datetime1">
              <a:rPr lang="en-US" smtClean="0"/>
              <a:t>8/25/2020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33F766-72CA-4DA7-827F-57342A36821D}" type="slidenum">
              <a:rPr lang="en-GB" smtClean="0"/>
              <a:t>‹#›</a:t>
            </a:fld>
            <a:endParaRPr lang="en-GB"/>
          </a:p>
        </p:txBody>
      </p:sp>
    </p:spTree>
    <p:extLst>
      <p:ext uri="{BB962C8B-B14F-4D97-AF65-F5344CB8AC3E}">
        <p14:creationId xmlns:p14="http://schemas.microsoft.com/office/powerpoint/2010/main" val="346443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062B3C7-1748-4206-B13E-FFB9CF8F1FAC}" type="datetime1">
              <a:rPr lang="en-US" smtClean="0"/>
              <a:t>8/25/2020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FE4493-B9E2-4E3B-9190-919CEFD6D30C}" type="slidenum">
              <a:rPr lang="en-GB" smtClean="0"/>
              <a:t>‹#›</a:t>
            </a:fld>
            <a:endParaRPr lang="en-GB"/>
          </a:p>
        </p:txBody>
      </p:sp>
    </p:spTree>
    <p:extLst>
      <p:ext uri="{BB962C8B-B14F-4D97-AF65-F5344CB8AC3E}">
        <p14:creationId xmlns:p14="http://schemas.microsoft.com/office/powerpoint/2010/main" val="4218466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A9670B-1036-48BA-AA51-377B4FEF9958}" type="datetime1">
              <a:rPr lang="en-US" smtClean="0"/>
              <a:t>8/25/2020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33F766-72CA-4DA7-827F-57342A36821D}" type="slidenum">
              <a:rPr lang="en-GB" smtClean="0"/>
              <a:t>‹#›</a:t>
            </a:fld>
            <a:endParaRPr lang="en-GB"/>
          </a:p>
        </p:txBody>
      </p:sp>
    </p:spTree>
    <p:extLst>
      <p:ext uri="{BB962C8B-B14F-4D97-AF65-F5344CB8AC3E}">
        <p14:creationId xmlns:p14="http://schemas.microsoft.com/office/powerpoint/2010/main" val="295723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FB6122-EC6E-47C0-B660-9DD455EF88C3}" type="datetime1">
              <a:rPr lang="en-US" smtClean="0"/>
              <a:t>8/25/2020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33F766-72CA-4DA7-827F-57342A36821D}" type="slidenum">
              <a:rPr lang="en-GB" smtClean="0"/>
              <a:t>‹#›</a:t>
            </a:fld>
            <a:endParaRPr lang="en-GB"/>
          </a:p>
        </p:txBody>
      </p:sp>
    </p:spTree>
    <p:extLst>
      <p:ext uri="{BB962C8B-B14F-4D97-AF65-F5344CB8AC3E}">
        <p14:creationId xmlns:p14="http://schemas.microsoft.com/office/powerpoint/2010/main" val="767494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4F1F22-9416-41CD-8E5F-F899B1D9B347}" type="datetime1">
              <a:rPr lang="en-US" smtClean="0"/>
              <a:t>8/25/2020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33F766-72CA-4DA7-827F-57342A36821D}" type="slidenum">
              <a:rPr lang="en-GB" smtClean="0"/>
              <a:t>‹#›</a:t>
            </a:fld>
            <a:endParaRPr lang="en-GB"/>
          </a:p>
        </p:txBody>
      </p:sp>
    </p:spTree>
    <p:extLst>
      <p:ext uri="{BB962C8B-B14F-4D97-AF65-F5344CB8AC3E}">
        <p14:creationId xmlns:p14="http://schemas.microsoft.com/office/powerpoint/2010/main" val="3990352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0DAD59-426B-4670-AFAB-9F489716CCCB}" type="datetime1">
              <a:rPr lang="en-US" smtClean="0">
                <a:solidFill>
                  <a:prstClr val="black">
                    <a:tint val="75000"/>
                  </a:prstClr>
                </a:solidFill>
              </a:r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E29110-98A9-4403-A3B2-9C1A103873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382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53793-F2F1-4E19-9BFA-2735F2E9563B}" type="datetime1">
              <a:rPr lang="en-US" smtClean="0">
                <a:solidFill>
                  <a:prstClr val="black">
                    <a:tint val="75000"/>
                  </a:prstClr>
                </a:solidFill>
              </a:r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E29110-98A9-4403-A3B2-9C1A103873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091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CCBBFC-024A-46A7-8D52-B850DDBF47CA}" type="datetime1">
              <a:rPr lang="en-US" smtClean="0">
                <a:solidFill>
                  <a:prstClr val="black">
                    <a:tint val="75000"/>
                  </a:prstClr>
                </a:solidFill>
              </a:r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E29110-98A9-4403-A3B2-9C1A103873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343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129FE8-6CA5-4266-AF77-1F6B71E42C1F}" type="datetime1">
              <a:rPr lang="en-US" smtClean="0">
                <a:solidFill>
                  <a:prstClr val="black">
                    <a:tint val="75000"/>
                  </a:prstClr>
                </a:solidFill>
              </a:r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E29110-98A9-4403-A3B2-9C1A103873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479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DEF21-81AD-4FC8-A000-3699CDD75C0E}" type="datetime1">
              <a:rPr lang="en-US" smtClean="0">
                <a:solidFill>
                  <a:prstClr val="black">
                    <a:tint val="75000"/>
                  </a:prstClr>
                </a:solidFill>
              </a:rPr>
              <a:t>8/25/2020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E29110-98A9-4403-A3B2-9C1A103873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766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B07BA2-029C-4618-A8E4-5D06E91A5182}" type="datetime1">
              <a:rPr lang="en-US" smtClean="0">
                <a:solidFill>
                  <a:prstClr val="black">
                    <a:tint val="75000"/>
                  </a:prstClr>
                </a:solidFill>
              </a:rPr>
              <a:t>8/25/2020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E29110-98A9-4403-A3B2-9C1A103873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35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4FE12-3A8D-455A-8076-6F0EC2697081}" type="datetime1">
              <a:rPr lang="en-US" smtClean="0">
                <a:solidFill>
                  <a:prstClr val="black">
                    <a:tint val="75000"/>
                  </a:prstClr>
                </a:solidFill>
              </a:rPr>
              <a:t>8/25/2020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E29110-98A9-4403-A3B2-9C1A103873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75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9BBF447-EEE4-499D-B27D-7F087403EC1E}" type="datetime1">
              <a:rPr lang="en-US" smtClean="0"/>
              <a:t>8/25/2020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FE4493-B9E2-4E3B-9190-919CEFD6D30C}" type="slidenum">
              <a:rPr lang="en-GB" smtClean="0"/>
              <a:t>‹#›</a:t>
            </a:fld>
            <a:endParaRPr lang="en-GB"/>
          </a:p>
        </p:txBody>
      </p:sp>
    </p:spTree>
    <p:extLst>
      <p:ext uri="{BB962C8B-B14F-4D97-AF65-F5344CB8AC3E}">
        <p14:creationId xmlns:p14="http://schemas.microsoft.com/office/powerpoint/2010/main" val="246578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B4B85E-115C-42EB-BBFB-39BD7DAAC5F1}" type="datetime1">
              <a:rPr lang="en-US" smtClean="0">
                <a:solidFill>
                  <a:prstClr val="black">
                    <a:tint val="75000"/>
                  </a:prstClr>
                </a:solidFill>
              </a:r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E29110-98A9-4403-A3B2-9C1A103873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307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3FAA85-EA69-4059-A1E1-3424488E7654}" type="datetime1">
              <a:rPr lang="en-US" smtClean="0">
                <a:solidFill>
                  <a:prstClr val="black">
                    <a:tint val="75000"/>
                  </a:prstClr>
                </a:solidFill>
              </a:r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E29110-98A9-4403-A3B2-9C1A103873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320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BC399-0B2F-4033-BB08-EA3D12CB5D79}" type="datetime1">
              <a:rPr lang="en-US" smtClean="0">
                <a:solidFill>
                  <a:prstClr val="black">
                    <a:tint val="75000"/>
                  </a:prstClr>
                </a:solidFill>
              </a:r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E29110-98A9-4403-A3B2-9C1A103873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626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C7C68-5805-49BE-B530-8D8280C585B4}" type="datetime1">
              <a:rPr lang="en-US" smtClean="0">
                <a:solidFill>
                  <a:prstClr val="black">
                    <a:tint val="75000"/>
                  </a:prstClr>
                </a:solidFill>
              </a:r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E29110-98A9-4403-A3B2-9C1A103873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05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FFBA364-43BD-472A-A7C7-99BD39617F79}" type="datetime1">
              <a:rPr lang="en-US" smtClean="0"/>
              <a:t>8/25/2020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FE4493-B9E2-4E3B-9190-919CEFD6D30C}" type="slidenum">
              <a:rPr lang="en-GB" smtClean="0"/>
              <a:t>‹#›</a:t>
            </a:fld>
            <a:endParaRPr lang="en-GB"/>
          </a:p>
        </p:txBody>
      </p:sp>
    </p:spTree>
    <p:extLst>
      <p:ext uri="{BB962C8B-B14F-4D97-AF65-F5344CB8AC3E}">
        <p14:creationId xmlns:p14="http://schemas.microsoft.com/office/powerpoint/2010/main" val="263822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59EF8C1-8E38-4BA2-9AB2-950B603333EA}" type="datetime1">
              <a:rPr lang="en-US" smtClean="0"/>
              <a:t>8/25/2020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5FE4493-B9E2-4E3B-9190-919CEFD6D30C}" type="slidenum">
              <a:rPr lang="en-GB" smtClean="0"/>
              <a:t>‹#›</a:t>
            </a:fld>
            <a:endParaRPr lang="en-GB"/>
          </a:p>
        </p:txBody>
      </p:sp>
    </p:spTree>
    <p:extLst>
      <p:ext uri="{BB962C8B-B14F-4D97-AF65-F5344CB8AC3E}">
        <p14:creationId xmlns:p14="http://schemas.microsoft.com/office/powerpoint/2010/main" val="11254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32001E6-8DC2-402B-A446-3184D0DEB06F}" type="datetime1">
              <a:rPr lang="en-US" smtClean="0"/>
              <a:t>8/25/2020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5FE4493-B9E2-4E3B-9190-919CEFD6D30C}" type="slidenum">
              <a:rPr lang="en-GB" smtClean="0"/>
              <a:t>‹#›</a:t>
            </a:fld>
            <a:endParaRPr lang="en-GB"/>
          </a:p>
        </p:txBody>
      </p:sp>
    </p:spTree>
    <p:extLst>
      <p:ext uri="{BB962C8B-B14F-4D97-AF65-F5344CB8AC3E}">
        <p14:creationId xmlns:p14="http://schemas.microsoft.com/office/powerpoint/2010/main" val="343297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369B700-3CE6-4912-83D0-8DF6E21AA96E}" type="datetime1">
              <a:rPr lang="en-US" smtClean="0"/>
              <a:t>8/25/2020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5FE4493-B9E2-4E3B-9190-919CEFD6D30C}" type="slidenum">
              <a:rPr lang="en-GB" smtClean="0"/>
              <a:t>‹#›</a:t>
            </a:fld>
            <a:endParaRPr lang="en-GB"/>
          </a:p>
        </p:txBody>
      </p:sp>
    </p:spTree>
    <p:extLst>
      <p:ext uri="{BB962C8B-B14F-4D97-AF65-F5344CB8AC3E}">
        <p14:creationId xmlns:p14="http://schemas.microsoft.com/office/powerpoint/2010/main" val="323270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19E4D0A-E834-48C3-A139-A0856DC17A0C}" type="datetime1">
              <a:rPr lang="en-US" smtClean="0"/>
              <a:t>8/25/2020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FE4493-B9E2-4E3B-9190-919CEFD6D30C}" type="slidenum">
              <a:rPr lang="en-GB" smtClean="0"/>
              <a:t>‹#›</a:t>
            </a:fld>
            <a:endParaRPr lang="en-GB"/>
          </a:p>
        </p:txBody>
      </p:sp>
    </p:spTree>
    <p:extLst>
      <p:ext uri="{BB962C8B-B14F-4D97-AF65-F5344CB8AC3E}">
        <p14:creationId xmlns:p14="http://schemas.microsoft.com/office/powerpoint/2010/main" val="145086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C667482-5CBE-4DD5-8ED8-367E7CE79B8D}" type="datetime1">
              <a:rPr lang="en-US" smtClean="0"/>
              <a:t>8/25/2020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FE4493-B9E2-4E3B-9190-919CEFD6D30C}" type="slidenum">
              <a:rPr lang="en-GB" smtClean="0"/>
              <a:t>‹#›</a:t>
            </a:fld>
            <a:endParaRPr lang="en-GB"/>
          </a:p>
        </p:txBody>
      </p:sp>
    </p:spTree>
    <p:extLst>
      <p:ext uri="{BB962C8B-B14F-4D97-AF65-F5344CB8AC3E}">
        <p14:creationId xmlns:p14="http://schemas.microsoft.com/office/powerpoint/2010/main" val="31034475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image" Target="../media/image14.png"/><Relationship Id="rId3" Type="http://schemas.openxmlformats.org/officeDocument/2006/relationships/slideLayout" Target="../slideLayouts/slideLayout3.xml"/><Relationship Id="rId21" Type="http://schemas.openxmlformats.org/officeDocument/2006/relationships/image" Target="../media/image9.png"/><Relationship Id="rId34" Type="http://schemas.openxmlformats.org/officeDocument/2006/relationships/image" Target="../media/image22.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5" Type="http://schemas.openxmlformats.org/officeDocument/2006/relationships/image" Target="../media/image13.png"/><Relationship Id="rId33"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png"/><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2.png"/><Relationship Id="rId32" Type="http://schemas.openxmlformats.org/officeDocument/2006/relationships/image" Target="../media/image20.png"/><Relationship Id="rId5" Type="http://schemas.openxmlformats.org/officeDocument/2006/relationships/slideLayout" Target="../slideLayouts/slideLayout5.xml"/><Relationship Id="rId15" Type="http://schemas.openxmlformats.org/officeDocument/2006/relationships/image" Target="../media/image3.jpeg"/><Relationship Id="rId23" Type="http://schemas.openxmlformats.org/officeDocument/2006/relationships/image" Target="../media/image11.png"/><Relationship Id="rId28" Type="http://schemas.openxmlformats.org/officeDocument/2006/relationships/image" Target="../media/image16.png"/><Relationship Id="rId36" Type="http://schemas.openxmlformats.org/officeDocument/2006/relationships/image" Target="../media/image24.png"/><Relationship Id="rId10" Type="http://schemas.openxmlformats.org/officeDocument/2006/relationships/slideLayout" Target="../slideLayouts/slideLayout10.xml"/><Relationship Id="rId19" Type="http://schemas.openxmlformats.org/officeDocument/2006/relationships/image" Target="../media/image7.png"/><Relationship Id="rId31"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 Id="rId27" Type="http://schemas.openxmlformats.org/officeDocument/2006/relationships/image" Target="../media/image15.png"/><Relationship Id="rId30" Type="http://schemas.openxmlformats.org/officeDocument/2006/relationships/image" Target="../media/image18.png"/><Relationship Id="rId35" Type="http://schemas.openxmlformats.org/officeDocument/2006/relationships/image" Target="../media/image23.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83403"/>
            <a:ext cx="10515600" cy="80728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9626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6">
            <a:extLst>
              <a:ext uri="{FF2B5EF4-FFF2-40B4-BE49-F238E27FC236}">
                <a16:creationId xmlns:a16="http://schemas.microsoft.com/office/drawing/2014/main" id="{2FEBB43E-830B-4335-A08E-25A471C5FBFB}"/>
              </a:ext>
            </a:extLst>
          </p:cNvPr>
          <p:cNvGrpSpPr/>
          <p:nvPr userDrawn="1"/>
        </p:nvGrpSpPr>
        <p:grpSpPr>
          <a:xfrm>
            <a:off x="0" y="5977720"/>
            <a:ext cx="12192001" cy="844490"/>
            <a:chOff x="120410" y="5881199"/>
            <a:chExt cx="12192001" cy="942272"/>
          </a:xfrm>
        </p:grpSpPr>
        <p:pic>
          <p:nvPicPr>
            <p:cNvPr id="8" name="Picture 7" descr="A close up of a logo&#10;&#10;Description generated with very high confidence">
              <a:extLst>
                <a:ext uri="{FF2B5EF4-FFF2-40B4-BE49-F238E27FC236}">
                  <a16:creationId xmlns:a16="http://schemas.microsoft.com/office/drawing/2014/main" id="{90C4AD94-194D-4EFB-A612-FB61F2E0F21F}"/>
                </a:ext>
              </a:extLst>
            </p:cNvPr>
            <p:cNvPicPr>
              <a:picLocks noChangeAspect="1"/>
            </p:cNvPicPr>
            <p:nvPr/>
          </p:nvPicPr>
          <p:blipFill>
            <a:blip r:embed="rId1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0410" y="5916706"/>
              <a:ext cx="894602" cy="894602"/>
            </a:xfrm>
            <a:prstGeom prst="rect">
              <a:avLst/>
            </a:prstGeom>
          </p:spPr>
        </p:pic>
        <p:pic>
          <p:nvPicPr>
            <p:cNvPr id="9" name="Picture 8">
              <a:extLst>
                <a:ext uri="{FF2B5EF4-FFF2-40B4-BE49-F238E27FC236}">
                  <a16:creationId xmlns:a16="http://schemas.microsoft.com/office/drawing/2014/main" id="{C9F5F80B-1A8D-4792-95A7-EF8CC0C93B9D}"/>
                </a:ext>
              </a:extLst>
            </p:cNvPr>
            <p:cNvPicPr>
              <a:picLocks noChangeAspect="1"/>
            </p:cNvPicPr>
            <p:nvPr/>
          </p:nvPicPr>
          <p:blipFill>
            <a:blip r:embed="rId14"/>
            <a:stretch>
              <a:fillRect/>
            </a:stretch>
          </p:blipFill>
          <p:spPr>
            <a:xfrm>
              <a:off x="11375301" y="5881199"/>
              <a:ext cx="937110" cy="929313"/>
            </a:xfrm>
            <a:prstGeom prst="rect">
              <a:avLst/>
            </a:prstGeom>
          </p:spPr>
        </p:pic>
        <p:sp>
          <p:nvSpPr>
            <p:cNvPr id="10" name="Rectangle 9">
              <a:extLst>
                <a:ext uri="{FF2B5EF4-FFF2-40B4-BE49-F238E27FC236}">
                  <a16:creationId xmlns:a16="http://schemas.microsoft.com/office/drawing/2014/main" id="{4C050EB5-5BBF-46FE-A029-5161BBC3869C}"/>
                </a:ext>
              </a:extLst>
            </p:cNvPr>
            <p:cNvSpPr/>
            <p:nvPr/>
          </p:nvSpPr>
          <p:spPr>
            <a:xfrm>
              <a:off x="2361242" y="6140226"/>
              <a:ext cx="7335660" cy="683245"/>
            </a:xfrm>
            <a:prstGeom prst="rect">
              <a:avLst/>
            </a:prstGeom>
            <a:noFill/>
          </p:spPr>
          <p:txBody>
            <a:bodyPr wrap="none" lIns="91440" tIns="45720" rIns="91440" bIns="45720">
              <a:prstTxWarp prst="textDeflateInflateDeflate">
                <a:avLst/>
              </a:prstTxWarp>
              <a:spAutoFit/>
              <a:scene3d>
                <a:camera prst="orthographicFront"/>
                <a:lightRig rig="threePt" dir="t"/>
              </a:scene3d>
              <a:sp3d extrusionH="57150">
                <a:bevelT w="38100" h="38100" prst="convex"/>
              </a:sp3d>
            </a:bodyPr>
            <a:lstStyle/>
            <a:p>
              <a:pPr algn="ctr"/>
              <a:r>
                <a:rPr lang="en-US" sz="1400" b="1" cap="none" spc="170" dirty="0">
                  <a:ln w="0">
                    <a:solidFill>
                      <a:schemeClr val="accent6">
                        <a:lumMod val="50000"/>
                      </a:schemeClr>
                    </a:solidFill>
                  </a:ln>
                  <a:solidFill>
                    <a:schemeClr val="accent6">
                      <a:lumMod val="50000"/>
                    </a:schemeClr>
                  </a:solidFill>
                  <a:effectLst/>
                  <a:latin typeface="Arial Black" panose="020B0A04020102020204" pitchFamily="34" charset="0"/>
                  <a:cs typeface="Adobe Arabic" panose="02040503050201020203" pitchFamily="18" charset="-78"/>
                </a:rPr>
                <a:t>THE CHANGING LANDSCAPE IN MEDICAL EDUCATION AND TRAININ</a:t>
              </a:r>
              <a:r>
                <a:rPr lang="en-US" sz="1400" b="1" spc="170" dirty="0">
                  <a:ln w="0">
                    <a:solidFill>
                      <a:schemeClr val="accent6">
                        <a:lumMod val="50000"/>
                      </a:schemeClr>
                    </a:solidFill>
                  </a:ln>
                  <a:solidFill>
                    <a:schemeClr val="accent6">
                      <a:lumMod val="50000"/>
                    </a:schemeClr>
                  </a:solidFill>
                  <a:effectLst/>
                  <a:latin typeface="Arial Black" panose="020B0A04020102020204" pitchFamily="34" charset="0"/>
                  <a:cs typeface="Adobe Arabic" panose="02040503050201020203" pitchFamily="18" charset="-78"/>
                </a:rPr>
                <a:t>G</a:t>
              </a:r>
              <a:endParaRPr lang="en-US" sz="1400" b="1" cap="none" spc="170" dirty="0">
                <a:ln w="0">
                  <a:solidFill>
                    <a:schemeClr val="accent6">
                      <a:lumMod val="50000"/>
                    </a:schemeClr>
                  </a:solidFill>
                </a:ln>
                <a:solidFill>
                  <a:schemeClr val="accent6">
                    <a:lumMod val="50000"/>
                  </a:schemeClr>
                </a:solidFill>
                <a:effectLst/>
                <a:latin typeface="Arial Black" panose="020B0A04020102020204" pitchFamily="34" charset="0"/>
                <a:cs typeface="Adobe Arabic" panose="02040503050201020203" pitchFamily="18" charset="-78"/>
              </a:endParaRPr>
            </a:p>
          </p:txBody>
        </p:sp>
      </p:grpSp>
      <p:grpSp>
        <p:nvGrpSpPr>
          <p:cNvPr id="11" name="Group 10"/>
          <p:cNvGrpSpPr/>
          <p:nvPr userDrawn="1"/>
        </p:nvGrpSpPr>
        <p:grpSpPr>
          <a:xfrm>
            <a:off x="894602" y="6447813"/>
            <a:ext cx="10737104" cy="363496"/>
            <a:chOff x="894602" y="6356416"/>
            <a:chExt cx="10512232" cy="479478"/>
          </a:xfrm>
        </p:grpSpPr>
        <p:pic>
          <p:nvPicPr>
            <p:cNvPr id="12" name="Picture 391" descr="https://vincenttechblog.com/wp-content/uploads/2016/12/Gye-Nyam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67540" y="6356416"/>
              <a:ext cx="962545" cy="455820"/>
            </a:xfrm>
            <a:prstGeom prst="rect">
              <a:avLst/>
            </a:prstGeom>
            <a:solidFill>
              <a:srgbClr val="D9E2F3"/>
            </a:solidFill>
            <a:ln w="3175">
              <a:solidFill>
                <a:srgbClr val="FFFFFF"/>
              </a:solidFill>
              <a:miter lim="800000"/>
              <a:headEnd/>
              <a:tailEnd/>
            </a:ln>
          </p:spPr>
        </p:pic>
        <p:pic>
          <p:nvPicPr>
            <p:cNvPr id="13" name="Picture 368" descr="https://vincenttechblog.com/wp-content/uploads/2016/12/Akofena.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843184" y="6379023"/>
              <a:ext cx="810053" cy="456871"/>
            </a:xfrm>
            <a:prstGeom prst="rect">
              <a:avLst/>
            </a:prstGeom>
            <a:solidFill>
              <a:srgbClr val="D9E2F3"/>
            </a:solidFill>
            <a:ln w="3175">
              <a:solidFill>
                <a:srgbClr val="FFFFFF"/>
              </a:solidFill>
              <a:miter lim="800000"/>
              <a:headEnd/>
              <a:tailEnd/>
            </a:ln>
          </p:spPr>
        </p:pic>
        <p:pic>
          <p:nvPicPr>
            <p:cNvPr id="14" name="Picture 383" descr="Image result for kente backgroun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94602" y="6371663"/>
              <a:ext cx="2636071" cy="463180"/>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383" descr="Image result for kente backgroun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407745" y="6379023"/>
              <a:ext cx="3435440" cy="455820"/>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383" descr="Image result for kente backgroun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716371" y="6371663"/>
              <a:ext cx="2690463" cy="463180"/>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 name="Group 2"/>
          <p:cNvGrpSpPr>
            <a:grpSpLocks/>
          </p:cNvGrpSpPr>
          <p:nvPr userDrawn="1"/>
        </p:nvGrpSpPr>
        <p:grpSpPr bwMode="auto">
          <a:xfrm>
            <a:off x="-1" y="-21886"/>
            <a:ext cx="12192001" cy="543453"/>
            <a:chOff x="2473" y="1167"/>
            <a:chExt cx="12171" cy="516"/>
          </a:xfrm>
        </p:grpSpPr>
        <p:pic>
          <p:nvPicPr>
            <p:cNvPr id="18" name="Picture 2" descr="Flag of Ghana"/>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06" y="1178"/>
              <a:ext cx="640"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Flag of Kenya"/>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46" y="1177"/>
              <a:ext cx="640"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Flag of Lesoth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86" y="1178"/>
              <a:ext cx="648"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Flag of Botswana"/>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73" y="1175"/>
              <a:ext cx="633"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Flag of Liberi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34" y="1178"/>
              <a:ext cx="648"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descr="Flag of Malawi"/>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73" y="1174"/>
              <a:ext cx="648"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Flag of Mauritiu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21" y="1175"/>
              <a:ext cx="648"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Flag of Namibia"/>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69" y="1174"/>
              <a:ext cx="657"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descr="Flag of Nigeria"/>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20" y="1174"/>
              <a:ext cx="663"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Flag of Rwanda"/>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276" y="1175"/>
              <a:ext cx="651"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 descr="Flag of Seychelles"/>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927" y="1178"/>
              <a:ext cx="651"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 descr="Flag of Sierra Leon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578" y="1178"/>
              <a:ext cx="626"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descr="Flag of South Africa"/>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191" y="1178"/>
              <a:ext cx="629"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descr="Flag of South Sudan"/>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812" y="1170"/>
              <a:ext cx="63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Flag of Swaziland"/>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450" y="1170"/>
              <a:ext cx="638"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 descr="Flag of Tanzania"/>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088" y="1170"/>
              <a:ext cx="63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6" descr="Flag of Uganda"/>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2710" y="1170"/>
              <a:ext cx="63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8" descr="Flag of Zambia"/>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3342" y="1167"/>
              <a:ext cx="65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Flag of Zimbabw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993" y="1176"/>
              <a:ext cx="65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62791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hdr="0" ftr="0" dt="0"/>
  <p:txStyles>
    <p:titleStyle>
      <a:lvl1pPr algn="l" defTabSz="914400" rtl="0" eaLnBrk="1" latinLnBrk="0" hangingPunct="1">
        <a:lnSpc>
          <a:spcPct val="90000"/>
        </a:lnSpc>
        <a:spcBef>
          <a:spcPct val="0"/>
        </a:spcBef>
        <a:buNone/>
        <a:defRPr sz="4000" b="1" kern="1200">
          <a:solidFill>
            <a:schemeClr val="accent6">
              <a:lumMod val="75000"/>
            </a:schemeClr>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9EBAD-C268-4792-9FC6-D66B8524667B}" type="datetime1">
              <a:rPr lang="en-US" smtClean="0"/>
              <a:t>8/25/2020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3F766-72CA-4DA7-827F-57342A36821D}" type="slidenum">
              <a:rPr lang="en-GB" smtClean="0"/>
              <a:t>‹#›</a:t>
            </a:fld>
            <a:endParaRPr lang="en-GB"/>
          </a:p>
        </p:txBody>
      </p:sp>
    </p:spTree>
    <p:extLst>
      <p:ext uri="{BB962C8B-B14F-4D97-AF65-F5344CB8AC3E}">
        <p14:creationId xmlns:p14="http://schemas.microsoft.com/office/powerpoint/2010/main" val="32837223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7BD28-7BF7-4E52-A2F4-55F4E92703A4}" type="datetimeFigureOut">
              <a:rPr lang="en-US" smtClean="0"/>
              <a:t>8/25/2020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324FF-86BE-43A6-B2E1-69DCA51BD822}" type="slidenum">
              <a:rPr lang="en-US" smtClean="0"/>
              <a:t>‹#›</a:t>
            </a:fld>
            <a:endParaRPr lang="en-US"/>
          </a:p>
        </p:txBody>
      </p:sp>
    </p:spTree>
    <p:extLst>
      <p:ext uri="{BB962C8B-B14F-4D97-AF65-F5344CB8AC3E}">
        <p14:creationId xmlns:p14="http://schemas.microsoft.com/office/powerpoint/2010/main" val="10057619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osp.medicalboard.co.ke/" TargetMode="External"/><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48.png"/><Relationship Id="rId4" Type="http://schemas.openxmlformats.org/officeDocument/2006/relationships/hyperlink" Target="http://www.icpdkenya.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26.png"/><Relationship Id="rId4" Type="http://schemas.openxmlformats.org/officeDocument/2006/relationships/diagramLayout" Target="../diagrams/layout12.xm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chart" Target="../charts/chart1.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8.xml"/><Relationship Id="rId16" Type="http://schemas.openxmlformats.org/officeDocument/2006/relationships/chart" Target="../charts/chart2.xml"/><Relationship Id="rId1" Type="http://schemas.openxmlformats.org/officeDocument/2006/relationships/slideLayout" Target="../slideLayouts/slideLayout2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image" Target="../media/image26.png"/><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chart" Target="../charts/char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image" Target="../media/image25.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21.xml"/><Relationship Id="rId16" Type="http://schemas.openxmlformats.org/officeDocument/2006/relationships/diagramColors" Target="../diagrams/colors17.xml"/><Relationship Id="rId1" Type="http://schemas.openxmlformats.org/officeDocument/2006/relationships/slideLayout" Target="../slideLayouts/slideLayout2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19" Type="http://schemas.openxmlformats.org/officeDocument/2006/relationships/image" Target="../media/image26.png"/><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53.JPG"/><Relationship Id="rId7" Type="http://schemas.openxmlformats.org/officeDocument/2006/relationships/diagramColors" Target="../diagrams/colors18.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diagramQuickStyle" Target="../diagrams/quickStyle18.xml"/><Relationship Id="rId5" Type="http://schemas.openxmlformats.org/officeDocument/2006/relationships/diagramLayout" Target="../diagrams/layout18.xml"/><Relationship Id="rId10" Type="http://schemas.openxmlformats.org/officeDocument/2006/relationships/image" Target="../media/image26.png"/><Relationship Id="rId4" Type="http://schemas.openxmlformats.org/officeDocument/2006/relationships/diagramData" Target="../diagrams/data18.xml"/><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25.png"/><Relationship Id="rId7" Type="http://schemas.openxmlformats.org/officeDocument/2006/relationships/diagramQuickStyle" Target="../diagrams/quickStyle19.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26.png"/><Relationship Id="rId9" Type="http://schemas.microsoft.com/office/2007/relationships/diagramDrawing" Target="../diagrams/drawing19.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mailto:info@kmpdc.go.ke" TargetMode="External"/><Relationship Id="rId2" Type="http://schemas.openxmlformats.org/officeDocument/2006/relationships/hyperlink" Target="mailto:ceo@kmpdc.go.ke" TargetMode="Externa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www.kmpdc.go.k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1229710" y="1124342"/>
            <a:ext cx="10397687" cy="4563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altLang="en-US" sz="4300" b="1" dirty="0">
              <a:latin typeface="Century Gothic" panose="020B0502020202020204" pitchFamily="34" charset="0"/>
            </a:endParaRPr>
          </a:p>
          <a:p>
            <a:pPr marL="0" indent="0" algn="ctr">
              <a:buNone/>
            </a:pPr>
            <a:r>
              <a:rPr lang="en-US" altLang="en-US" sz="5200" b="1" dirty="0" smtClean="0">
                <a:latin typeface="Century Gothic" panose="020B0502020202020204" pitchFamily="34" charset="0"/>
              </a:rPr>
              <a:t>STRUCTURE AND FUNCTION OF </a:t>
            </a:r>
          </a:p>
          <a:p>
            <a:pPr marL="0" indent="0" algn="ctr">
              <a:buNone/>
            </a:pPr>
            <a:r>
              <a:rPr lang="en-US" sz="5200" b="1" dirty="0" smtClean="0">
                <a:latin typeface="Century Gothic" panose="020B0502020202020204" pitchFamily="34" charset="0"/>
              </a:rPr>
              <a:t>KENYA </a:t>
            </a:r>
            <a:r>
              <a:rPr lang="en-US" sz="5200" b="1" dirty="0">
                <a:latin typeface="Century Gothic" panose="020B0502020202020204" pitchFamily="34" charset="0"/>
              </a:rPr>
              <a:t>MEDICAL PRACTITIONERS AND DENTISTS COUNCIL</a:t>
            </a:r>
          </a:p>
          <a:p>
            <a:pPr marL="0" indent="0" algn="ctr">
              <a:buNone/>
            </a:pPr>
            <a:r>
              <a:rPr lang="en-GB" altLang="en-US" b="1" dirty="0" smtClean="0">
                <a:latin typeface="Century Gothic" panose="020B0502020202020204" pitchFamily="34" charset="0"/>
              </a:rPr>
              <a:t>Friday 4</a:t>
            </a:r>
            <a:r>
              <a:rPr lang="en-GB" altLang="en-US" b="1" baseline="30000" dirty="0" smtClean="0">
                <a:latin typeface="Century Gothic" panose="020B0502020202020204" pitchFamily="34" charset="0"/>
              </a:rPr>
              <a:t>th</a:t>
            </a:r>
            <a:r>
              <a:rPr lang="en-GB" altLang="en-US" b="1" dirty="0" smtClean="0">
                <a:latin typeface="Century Gothic" panose="020B0502020202020204" pitchFamily="34" charset="0"/>
              </a:rPr>
              <a:t> September 2020</a:t>
            </a:r>
            <a:endParaRPr lang="en-US" altLang="en-US" sz="2200" b="1" dirty="0">
              <a:latin typeface="Century Gothic" panose="020B0502020202020204" pitchFamily="34" charset="0"/>
            </a:endParaRPr>
          </a:p>
        </p:txBody>
      </p:sp>
      <p:sp>
        <p:nvSpPr>
          <p:cNvPr id="14" name="Rectangle 13"/>
          <p:cNvSpPr/>
          <p:nvPr/>
        </p:nvSpPr>
        <p:spPr>
          <a:xfrm>
            <a:off x="2134001" y="5665895"/>
            <a:ext cx="7924001" cy="1034129"/>
          </a:xfrm>
          <a:prstGeom prst="rect">
            <a:avLst/>
          </a:prstGeom>
        </p:spPr>
        <p:txBody>
          <a:bodyPr wrap="square">
            <a:spAutoFit/>
          </a:bodyPr>
          <a:lstStyle/>
          <a:p>
            <a:pPr algn="ctr">
              <a:spcBef>
                <a:spcPct val="20000"/>
              </a:spcBef>
            </a:pPr>
            <a:r>
              <a:rPr lang="en-US" b="1" dirty="0">
                <a:latin typeface="Century Gothic" panose="020B0502020202020204" pitchFamily="34" charset="0"/>
              </a:rPr>
              <a:t>DANIEL YUMBYA, MBS</a:t>
            </a:r>
          </a:p>
          <a:p>
            <a:pPr algn="ctr">
              <a:spcBef>
                <a:spcPct val="20000"/>
              </a:spcBef>
            </a:pPr>
            <a:r>
              <a:rPr lang="en-US" b="1" dirty="0">
                <a:latin typeface="Century Gothic" panose="020B0502020202020204" pitchFamily="34" charset="0"/>
              </a:rPr>
              <a:t>CHIEF EXECUTIVE OFFICER</a:t>
            </a:r>
          </a:p>
          <a:p>
            <a:pPr algn="ctr">
              <a:spcBef>
                <a:spcPct val="20000"/>
              </a:spcBef>
            </a:pPr>
            <a:r>
              <a:rPr lang="en-US" b="1" dirty="0">
                <a:latin typeface="Century Gothic" panose="020B0502020202020204" pitchFamily="34" charset="0"/>
              </a:rPr>
              <a:t>KENYA MEDICAL PRACTITIONERS AND DENTISTS COUNCIL</a:t>
            </a:r>
          </a:p>
        </p:txBody>
      </p:sp>
      <p:sp>
        <p:nvSpPr>
          <p:cNvPr id="15" name="Rectangle 14"/>
          <p:cNvSpPr/>
          <p:nvPr/>
        </p:nvSpPr>
        <p:spPr>
          <a:xfrm>
            <a:off x="7" y="0"/>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2">
            <a:extLst>
              <a:ext uri="{FF2B5EF4-FFF2-40B4-BE49-F238E27FC236}">
                <a16:creationId xmlns:a16="http://schemas.microsoft.com/office/drawing/2014/main" id="{5ADA99A0-0073-4A80-BABA-141E2591EDCB}"/>
              </a:ext>
            </a:extLst>
          </p:cNvPr>
          <p:cNvSpPr txBox="1">
            <a:spLocks/>
          </p:cNvSpPr>
          <p:nvPr/>
        </p:nvSpPr>
        <p:spPr>
          <a:xfrm>
            <a:off x="605139" y="141361"/>
            <a:ext cx="10515600" cy="8072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spcBef>
                <a:spcPct val="20000"/>
              </a:spcBef>
            </a:pPr>
            <a:r>
              <a:rPr lang="en-GB" altLang="en-US" sz="2800" b="1" dirty="0">
                <a:solidFill>
                  <a:prstClr val="black"/>
                </a:solidFill>
                <a:latin typeface="Century Gothic" panose="020B0502020202020204" pitchFamily="34" charset="0"/>
              </a:rPr>
              <a:t>KENYA MEDICAL PRACTITIONERS AND DENTISTS </a:t>
            </a:r>
            <a:r>
              <a:rPr lang="en-GB" altLang="en-US" sz="2800" b="1" dirty="0" smtClean="0">
                <a:solidFill>
                  <a:prstClr val="black"/>
                </a:solidFill>
                <a:latin typeface="Century Gothic" panose="020B0502020202020204" pitchFamily="34" charset="0"/>
              </a:rPr>
              <a:t>COUNCIL </a:t>
            </a:r>
            <a:endParaRPr lang="en-GB" altLang="en-US" sz="2800" b="1" dirty="0">
              <a:solidFill>
                <a:prstClr val="black"/>
              </a:solidFill>
              <a:latin typeface="Century Gothic" panose="020B0502020202020204" pitchFamily="34" charset="0"/>
            </a:endParaRPr>
          </a:p>
        </p:txBody>
      </p:sp>
      <p:pic>
        <p:nvPicPr>
          <p:cNvPr id="18"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5146" y="3250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7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63448487"/>
              </p:ext>
            </p:extLst>
          </p:nvPr>
        </p:nvGraphicFramePr>
        <p:xfrm>
          <a:off x="653245" y="1153845"/>
          <a:ext cx="10605247" cy="5285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5B16D1B-C7F1-42D6-9BFC-91C064E77240}" type="slidenum">
              <a:rPr lang="en-US">
                <a:solidFill>
                  <a:prstClr val="black">
                    <a:tint val="75000"/>
                  </a:prstClr>
                </a:solidFill>
              </a:rPr>
              <a:pPr>
                <a:defRPr/>
              </a:pPr>
              <a:t>10</a:t>
            </a:fld>
            <a:endParaRPr lang="en-US" dirty="0">
              <a:solidFill>
                <a:prstClr val="black">
                  <a:tint val="75000"/>
                </a:prstClr>
              </a:solidFill>
            </a:endParaRPr>
          </a:p>
        </p:txBody>
      </p:sp>
      <p:sp>
        <p:nvSpPr>
          <p:cNvPr id="7" name="Rectangle 6"/>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solidFill>
                  <a:schemeClr val="bg1"/>
                </a:solidFill>
                <a:latin typeface="Century Gothic" panose="020B0502020202020204" pitchFamily="34" charset="0"/>
              </a:rPr>
              <a:t>Functions</a:t>
            </a:r>
            <a:endParaRPr lang="en-US" sz="4000" b="1" dirty="0">
              <a:solidFill>
                <a:schemeClr val="tx1"/>
              </a:solidFill>
              <a:latin typeface="Century Gothic" panose="020B0502020202020204" pitchFamily="34" charset="0"/>
            </a:endParaRPr>
          </a:p>
        </p:txBody>
      </p:sp>
      <p:pic>
        <p:nvPicPr>
          <p:cNvPr id="8"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5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93906792"/>
              </p:ext>
            </p:extLst>
          </p:nvPr>
        </p:nvGraphicFramePr>
        <p:xfrm>
          <a:off x="798462" y="1110161"/>
          <a:ext cx="10605247" cy="5285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5B16D1B-C7F1-42D6-9BFC-91C064E77240}" type="slidenum">
              <a:rPr lang="en-US">
                <a:solidFill>
                  <a:prstClr val="black">
                    <a:tint val="75000"/>
                  </a:prstClr>
                </a:solidFill>
              </a:rPr>
              <a:pPr>
                <a:defRPr/>
              </a:pPr>
              <a:t>11</a:t>
            </a:fld>
            <a:endParaRPr lang="en-US" dirty="0">
              <a:solidFill>
                <a:prstClr val="black">
                  <a:tint val="75000"/>
                </a:prstClr>
              </a:solidFill>
            </a:endParaRPr>
          </a:p>
        </p:txBody>
      </p:sp>
      <p:sp>
        <p:nvSpPr>
          <p:cNvPr id="7" name="Rectangle 6"/>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solidFill>
                  <a:schemeClr val="bg1"/>
                </a:solidFill>
                <a:latin typeface="Century Gothic" panose="020B0502020202020204" pitchFamily="34" charset="0"/>
              </a:rPr>
              <a:t>Functions</a:t>
            </a:r>
            <a:endParaRPr lang="en-US" sz="4000" b="1" dirty="0">
              <a:solidFill>
                <a:schemeClr val="tx1"/>
              </a:solidFill>
              <a:latin typeface="Century Gothic" panose="020B0502020202020204" pitchFamily="34" charset="0"/>
            </a:endParaRPr>
          </a:p>
        </p:txBody>
      </p:sp>
      <p:pic>
        <p:nvPicPr>
          <p:cNvPr id="8"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813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50259329"/>
              </p:ext>
            </p:extLst>
          </p:nvPr>
        </p:nvGraphicFramePr>
        <p:xfrm>
          <a:off x="798462" y="1110161"/>
          <a:ext cx="10605247" cy="5285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5B16D1B-C7F1-42D6-9BFC-91C064E77240}" type="slidenum">
              <a:rPr lang="en-US">
                <a:solidFill>
                  <a:prstClr val="black">
                    <a:tint val="75000"/>
                  </a:prstClr>
                </a:solidFill>
              </a:rPr>
              <a:pPr>
                <a:defRPr/>
              </a:pPr>
              <a:t>12</a:t>
            </a:fld>
            <a:endParaRPr lang="en-US" dirty="0">
              <a:solidFill>
                <a:prstClr val="black">
                  <a:tint val="75000"/>
                </a:prstClr>
              </a:solidFill>
            </a:endParaRPr>
          </a:p>
        </p:txBody>
      </p:sp>
      <p:sp>
        <p:nvSpPr>
          <p:cNvPr id="7" name="Rectangle 6"/>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solidFill>
                  <a:schemeClr val="bg1"/>
                </a:solidFill>
                <a:latin typeface="Century Gothic" panose="020B0502020202020204" pitchFamily="34" charset="0"/>
              </a:rPr>
              <a:t>Functions</a:t>
            </a:r>
            <a:endParaRPr lang="en-US" sz="4000" b="1" dirty="0">
              <a:solidFill>
                <a:schemeClr val="tx1"/>
              </a:solidFill>
              <a:latin typeface="Century Gothic" panose="020B0502020202020204" pitchFamily="34" charset="0"/>
            </a:endParaRPr>
          </a:p>
        </p:txBody>
      </p:sp>
      <p:pic>
        <p:nvPicPr>
          <p:cNvPr id="8"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02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11905342"/>
              </p:ext>
            </p:extLst>
          </p:nvPr>
        </p:nvGraphicFramePr>
        <p:xfrm>
          <a:off x="798462" y="1110161"/>
          <a:ext cx="11213998" cy="5285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5B16D1B-C7F1-42D6-9BFC-91C064E77240}" type="slidenum">
              <a:rPr lang="en-US">
                <a:solidFill>
                  <a:prstClr val="black">
                    <a:tint val="75000"/>
                  </a:prstClr>
                </a:solidFill>
              </a:rPr>
              <a:pPr>
                <a:defRPr/>
              </a:pPr>
              <a:t>13</a:t>
            </a:fld>
            <a:endParaRPr lang="en-US" dirty="0">
              <a:solidFill>
                <a:prstClr val="black">
                  <a:tint val="75000"/>
                </a:prstClr>
              </a:solidFill>
            </a:endParaRPr>
          </a:p>
        </p:txBody>
      </p:sp>
      <p:sp>
        <p:nvSpPr>
          <p:cNvPr id="7" name="Rectangle 6"/>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solidFill>
                  <a:schemeClr val="bg1"/>
                </a:solidFill>
                <a:latin typeface="Century Gothic" panose="020B0502020202020204" pitchFamily="34" charset="0"/>
              </a:rPr>
              <a:t>Functions</a:t>
            </a:r>
            <a:endParaRPr lang="en-US" sz="4000" b="1" dirty="0">
              <a:solidFill>
                <a:schemeClr val="tx1"/>
              </a:solidFill>
              <a:latin typeface="Century Gothic" panose="020B0502020202020204" pitchFamily="34" charset="0"/>
            </a:endParaRPr>
          </a:p>
        </p:txBody>
      </p:sp>
      <p:pic>
        <p:nvPicPr>
          <p:cNvPr id="8"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254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103720"/>
            <a:ext cx="5759221" cy="5816910"/>
          </a:xfrm>
        </p:spPr>
        <p:txBody>
          <a:bodyPr rtlCol="0">
            <a:noAutofit/>
          </a:bodyPr>
          <a:lstStyle/>
          <a:p>
            <a:pPr marL="457200" indent="-457200" algn="just">
              <a:buFont typeface="+mj-lt"/>
              <a:buAutoNum type="arabicPeriod"/>
              <a:defRPr/>
            </a:pPr>
            <a:r>
              <a:rPr lang="en-US" sz="2400" b="1" dirty="0">
                <a:latin typeface="Century Gothic" panose="020B0502020202020204" pitchFamily="34" charset="0"/>
                <a:cs typeface="Times New Roman" pitchFamily="18" charset="0"/>
              </a:rPr>
              <a:t>Online application for renewal of Doctors’ General Practice &amp; Specialist License: </a:t>
            </a:r>
            <a:r>
              <a:rPr lang="en-US" sz="2000" b="1" dirty="0" smtClean="0">
                <a:latin typeface="Century Gothic" panose="020B0502020202020204" pitchFamily="34" charset="0"/>
                <a:cs typeface="Times New Roman" pitchFamily="18" charset="0"/>
                <a:hlinkClick r:id="rId3"/>
              </a:rPr>
              <a:t>osp.kmpdc.co.ke</a:t>
            </a:r>
            <a:endParaRPr lang="en-US" sz="2000" b="1" dirty="0">
              <a:latin typeface="Century Gothic" panose="020B0502020202020204" pitchFamily="34" charset="0"/>
              <a:cs typeface="Times New Roman" pitchFamily="18" charset="0"/>
            </a:endParaRPr>
          </a:p>
          <a:p>
            <a:pPr marL="457200" indent="-457200" algn="just">
              <a:buFont typeface="+mj-lt"/>
              <a:buAutoNum type="arabicPeriod"/>
              <a:defRPr/>
            </a:pPr>
            <a:r>
              <a:rPr lang="en-US" sz="2400" b="1" dirty="0">
                <a:latin typeface="Century Gothic" panose="020B0502020202020204" pitchFamily="34" charset="0"/>
                <a:cs typeface="Times New Roman" pitchFamily="18" charset="0"/>
              </a:rPr>
              <a:t>Online application for renewal of Health Institution </a:t>
            </a:r>
            <a:r>
              <a:rPr lang="en-US" sz="2400" b="1" dirty="0" smtClean="0">
                <a:latin typeface="Century Gothic" panose="020B0502020202020204" pitchFamily="34" charset="0"/>
                <a:cs typeface="Times New Roman" pitchFamily="18" charset="0"/>
              </a:rPr>
              <a:t>license: </a:t>
            </a:r>
            <a:r>
              <a:rPr lang="en-US" sz="2400" b="1" dirty="0" smtClean="0">
                <a:latin typeface="Century Gothic" panose="020B0502020202020204" pitchFamily="34" charset="0"/>
                <a:cs typeface="Times New Roman" pitchFamily="18" charset="0"/>
                <a:hlinkClick r:id="rId3"/>
              </a:rPr>
              <a:t>osp.kmpdc.co.ke</a:t>
            </a:r>
            <a:endParaRPr lang="en-US" sz="2400" b="1" dirty="0">
              <a:latin typeface="Century Gothic" panose="020B0502020202020204" pitchFamily="34" charset="0"/>
              <a:cs typeface="Times New Roman" pitchFamily="18" charset="0"/>
            </a:endParaRPr>
          </a:p>
          <a:p>
            <a:pPr marL="457200" indent="-457200" algn="just">
              <a:buFont typeface="+mj-lt"/>
              <a:buAutoNum type="arabicPeriod"/>
              <a:defRPr/>
            </a:pPr>
            <a:r>
              <a:rPr lang="en-US" sz="2400" b="1" dirty="0">
                <a:latin typeface="Century Gothic" panose="020B0502020202020204" pitchFamily="34" charset="0"/>
                <a:cs typeface="Times New Roman" pitchFamily="18" charset="0"/>
              </a:rPr>
              <a:t>Integrated CPD Management System </a:t>
            </a:r>
            <a:r>
              <a:rPr lang="en-US" sz="2400" b="1" i="1" dirty="0">
                <a:latin typeface="Century Gothic" panose="020B0502020202020204" pitchFamily="34" charset="0"/>
                <a:cs typeface="Times New Roman" pitchFamily="18" charset="0"/>
              </a:rPr>
              <a:t>(ICMS)</a:t>
            </a:r>
          </a:p>
          <a:p>
            <a:pPr marL="400050" lvl="1" indent="0" algn="just">
              <a:buNone/>
              <a:defRPr/>
            </a:pPr>
            <a:r>
              <a:rPr lang="en-US" sz="2000" b="1" dirty="0">
                <a:latin typeface="Century Gothic" panose="020B0502020202020204" pitchFamily="34" charset="0"/>
                <a:cs typeface="Times New Roman" pitchFamily="18" charset="0"/>
                <a:hlinkClick r:id="rId4"/>
              </a:rPr>
              <a:t>www.icpdkenya.org</a:t>
            </a:r>
            <a:endParaRPr lang="en-US" sz="2000" b="1" dirty="0">
              <a:latin typeface="Century Gothic" panose="020B0502020202020204" pitchFamily="34" charset="0"/>
              <a:cs typeface="Times New Roman" pitchFamily="18" charset="0"/>
            </a:endParaRPr>
          </a:p>
          <a:p>
            <a:pPr marL="457200" lvl="1" indent="-457200" algn="just">
              <a:buFont typeface="+mj-lt"/>
              <a:buAutoNum type="arabicPeriod" startAt="3"/>
              <a:defRPr/>
            </a:pPr>
            <a:r>
              <a:rPr lang="en-US" sz="2400" b="1" dirty="0">
                <a:latin typeface="Century Gothic" panose="020B0502020202020204" pitchFamily="34" charset="0"/>
                <a:cs typeface="Times New Roman" pitchFamily="18" charset="0"/>
              </a:rPr>
              <a:t>Publications</a:t>
            </a:r>
          </a:p>
          <a:p>
            <a:pPr marL="457200" lvl="1" indent="-457200" algn="just">
              <a:buFont typeface="+mj-lt"/>
              <a:buAutoNum type="arabicPeriod" startAt="3"/>
              <a:defRPr/>
            </a:pPr>
            <a:r>
              <a:rPr lang="en-US" sz="2400" b="1" dirty="0">
                <a:latin typeface="Century Gothic" panose="020B0502020202020204" pitchFamily="34" charset="0"/>
                <a:cs typeface="Times New Roman" pitchFamily="18" charset="0"/>
              </a:rPr>
              <a:t>Online release of Exams for Foreign Trained Doctors</a:t>
            </a:r>
          </a:p>
          <a:p>
            <a:pPr marL="457200" lvl="1" indent="-457200" algn="just">
              <a:buFont typeface="+mj-lt"/>
              <a:buAutoNum type="arabicPeriod" startAt="3"/>
              <a:defRPr/>
            </a:pPr>
            <a:r>
              <a:rPr lang="en-US" sz="2400" b="1" dirty="0">
                <a:latin typeface="Century Gothic" panose="020B0502020202020204" pitchFamily="34" charset="0"/>
                <a:cs typeface="Times New Roman" pitchFamily="18" charset="0"/>
              </a:rPr>
              <a:t>Registers for licensed doctors and health institutions</a:t>
            </a:r>
          </a:p>
          <a:p>
            <a:pPr marL="0" indent="0" algn="just">
              <a:buNone/>
              <a:defRPr/>
            </a:pPr>
            <a:endParaRPr lang="en-US" sz="1600" b="1" dirty="0">
              <a:latin typeface="Century Gothic" panose="020B0502020202020204" pitchFamily="34"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5B16D1B-C7F1-42D6-9BFC-91C064E77240}" type="slidenum">
              <a:rPr lang="en-US">
                <a:solidFill>
                  <a:prstClr val="black">
                    <a:tint val="75000"/>
                  </a:prstClr>
                </a:solidFill>
              </a:rPr>
              <a:pPr>
                <a:defRPr/>
              </a:pPr>
              <a:t>14</a:t>
            </a:fld>
            <a:endParaRPr lang="en-US" dirty="0">
              <a:solidFill>
                <a:prstClr val="black">
                  <a:tint val="75000"/>
                </a:prstClr>
              </a:solidFill>
            </a:endParaRPr>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2903" r="931" b="7590"/>
          <a:stretch/>
        </p:blipFill>
        <p:spPr bwMode="auto">
          <a:xfrm>
            <a:off x="-59687" y="1252920"/>
            <a:ext cx="6160773" cy="546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9972" y="-47543"/>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a:solidFill>
                  <a:schemeClr val="bg1"/>
                </a:solidFill>
                <a:latin typeface="Century Gothic" panose="020B0502020202020204" pitchFamily="34" charset="0"/>
              </a:rPr>
              <a:t>COUNCIL’S ONLINE SERVICES</a:t>
            </a:r>
            <a:endParaRPr lang="en-US" sz="4000" b="1" dirty="0">
              <a:solidFill>
                <a:schemeClr val="tx1"/>
              </a:solidFill>
              <a:latin typeface="Century Gothic" panose="020B0502020202020204" pitchFamily="34" charset="0"/>
            </a:endParaRPr>
          </a:p>
        </p:txBody>
      </p:sp>
      <p:pic>
        <p:nvPicPr>
          <p:cNvPr id="13" name="Picture 2" descr="C:\Users\danmw\Dropbox\MPDB\2020 Business\kmpdc.go.ke\Medical Board LOGO-1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79" y="-47543"/>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nmw\Dropbox\Coat-of-arm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5167" y="-15037"/>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960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1573983"/>
            <a:ext cx="11489461" cy="5816910"/>
          </a:xfrm>
        </p:spPr>
        <p:txBody>
          <a:bodyPr rtlCol="0">
            <a:noAutofit/>
          </a:bodyPr>
          <a:lstStyle/>
          <a:p>
            <a:pPr marL="2286000" lvl="6" indent="0">
              <a:spcBef>
                <a:spcPts val="1000"/>
              </a:spcBef>
              <a:buNone/>
            </a:pPr>
            <a:r>
              <a:rPr lang="en-US" sz="3000" b="1" dirty="0" smtClean="0">
                <a:latin typeface="Century Gothic" pitchFamily="34" charset="0"/>
              </a:rPr>
              <a:t>For </a:t>
            </a:r>
            <a:r>
              <a:rPr lang="en-US" sz="3000" b="1" dirty="0">
                <a:latin typeface="Century Gothic" pitchFamily="34" charset="0"/>
              </a:rPr>
              <a:t>Doctors</a:t>
            </a:r>
          </a:p>
          <a:p>
            <a:pPr marL="514350" indent="-514350">
              <a:buFont typeface="+mj-lt"/>
              <a:buAutoNum type="arabicPeriod"/>
            </a:pPr>
            <a:r>
              <a:rPr lang="en-US" sz="2400" dirty="0" smtClean="0">
                <a:latin typeface="Century Gothic" pitchFamily="34" charset="0"/>
              </a:rPr>
              <a:t>Renewal </a:t>
            </a:r>
            <a:r>
              <a:rPr lang="en-US" sz="2400" dirty="0">
                <a:latin typeface="Century Gothic" pitchFamily="34" charset="0"/>
              </a:rPr>
              <a:t>of General Practice License</a:t>
            </a:r>
          </a:p>
          <a:p>
            <a:pPr marL="514350" indent="-514350">
              <a:buFont typeface="+mj-lt"/>
              <a:buAutoNum type="arabicPeriod"/>
            </a:pPr>
            <a:r>
              <a:rPr lang="en-US" sz="2400" dirty="0">
                <a:latin typeface="Century Gothic" pitchFamily="34" charset="0"/>
              </a:rPr>
              <a:t>Renewal of Registrar Practice License</a:t>
            </a:r>
          </a:p>
          <a:p>
            <a:pPr marL="514350" indent="-514350">
              <a:buFont typeface="+mj-lt"/>
              <a:buAutoNum type="arabicPeriod"/>
            </a:pPr>
            <a:r>
              <a:rPr lang="en-US" sz="2400" dirty="0">
                <a:latin typeface="Century Gothic" pitchFamily="34" charset="0"/>
              </a:rPr>
              <a:t>Renewal of Senior Registrar Practice License</a:t>
            </a:r>
          </a:p>
          <a:p>
            <a:pPr marL="514350" indent="-514350">
              <a:buFont typeface="+mj-lt"/>
              <a:buAutoNum type="arabicPeriod"/>
            </a:pPr>
            <a:r>
              <a:rPr lang="en-US" sz="2400" dirty="0">
                <a:latin typeface="Century Gothic" pitchFamily="34" charset="0"/>
              </a:rPr>
              <a:t>Renewal of Specialist Practice </a:t>
            </a:r>
            <a:r>
              <a:rPr lang="en-US" sz="2400" dirty="0" smtClean="0">
                <a:latin typeface="Century Gothic" pitchFamily="34" charset="0"/>
              </a:rPr>
              <a:t>License</a:t>
            </a:r>
          </a:p>
          <a:p>
            <a:pPr marL="514350" indent="-514350">
              <a:buFont typeface="+mj-lt"/>
              <a:buAutoNum type="arabicPeriod"/>
            </a:pPr>
            <a:r>
              <a:rPr lang="en-US" sz="2400" dirty="0" smtClean="0">
                <a:latin typeface="Century Gothic" pitchFamily="34" charset="0"/>
              </a:rPr>
              <a:t>Renewal of Temporary Licenses for Foreign Doctors</a:t>
            </a:r>
          </a:p>
          <a:p>
            <a:pPr marL="0" indent="0">
              <a:buNone/>
            </a:pPr>
            <a:r>
              <a:rPr lang="en-US" sz="2400" b="1" dirty="0">
                <a:latin typeface="Century Gothic" pitchFamily="34" charset="0"/>
              </a:rPr>
              <a:t>	</a:t>
            </a:r>
            <a:r>
              <a:rPr lang="en-US" sz="2400" b="1" dirty="0" smtClean="0">
                <a:latin typeface="Century Gothic" pitchFamily="34" charset="0"/>
              </a:rPr>
              <a:t>	</a:t>
            </a:r>
            <a:r>
              <a:rPr lang="en-US" sz="3000" b="1" dirty="0" smtClean="0">
                <a:latin typeface="Century Gothic" pitchFamily="34" charset="0"/>
              </a:rPr>
              <a:t>For </a:t>
            </a:r>
            <a:r>
              <a:rPr lang="en-US" sz="3000" b="1" dirty="0">
                <a:latin typeface="Century Gothic" pitchFamily="34" charset="0"/>
              </a:rPr>
              <a:t>Health Facilities</a:t>
            </a:r>
          </a:p>
          <a:p>
            <a:pPr marL="514350" indent="-514350">
              <a:buFont typeface="+mj-lt"/>
              <a:buAutoNum type="arabicPeriod"/>
            </a:pPr>
            <a:r>
              <a:rPr lang="en-US" sz="2400" dirty="0">
                <a:latin typeface="Century Gothic" pitchFamily="34" charset="0"/>
              </a:rPr>
              <a:t>Renewal of Health Facility License</a:t>
            </a:r>
          </a:p>
          <a:p>
            <a:pPr marL="514350" indent="-514350">
              <a:buFont typeface="+mj-lt"/>
              <a:buAutoNum type="arabicPeriod"/>
            </a:pPr>
            <a:r>
              <a:rPr lang="en-US" sz="2400" dirty="0">
                <a:latin typeface="Century Gothic" pitchFamily="34" charset="0"/>
              </a:rPr>
              <a:t>Reporting of Health Facility Inspection </a:t>
            </a:r>
          </a:p>
        </p:txBody>
      </p:sp>
      <p:sp>
        <p:nvSpPr>
          <p:cNvPr id="4" name="Slide Number Placeholder 3"/>
          <p:cNvSpPr>
            <a:spLocks noGrp="1"/>
          </p:cNvSpPr>
          <p:nvPr>
            <p:ph type="sldNum" sz="quarter" idx="12"/>
          </p:nvPr>
        </p:nvSpPr>
        <p:spPr/>
        <p:txBody>
          <a:bodyPr/>
          <a:lstStyle/>
          <a:p>
            <a:pPr>
              <a:defRPr/>
            </a:pPr>
            <a:fld id="{85B16D1B-C7F1-42D6-9BFC-91C064E77240}" type="slidenum">
              <a:rPr lang="en-US">
                <a:solidFill>
                  <a:prstClr val="black">
                    <a:tint val="75000"/>
                  </a:prstClr>
                </a:solidFill>
              </a:rPr>
              <a:pPr>
                <a:defRPr/>
              </a:pPr>
              <a:t>15</a:t>
            </a:fld>
            <a:endParaRPr lang="en-US" dirty="0">
              <a:solidFill>
                <a:prstClr val="black">
                  <a:tint val="75000"/>
                </a:prstClr>
              </a:solidFill>
            </a:endParaRPr>
          </a:p>
        </p:txBody>
      </p:sp>
      <p:sp>
        <p:nvSpPr>
          <p:cNvPr id="12" name="Rectangle 11"/>
          <p:cNvSpPr/>
          <p:nvPr/>
        </p:nvSpPr>
        <p:spPr>
          <a:xfrm>
            <a:off x="-39972" y="-47543"/>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a:solidFill>
                  <a:schemeClr val="bg1"/>
                </a:solidFill>
                <a:latin typeface="Century Gothic" panose="020B0502020202020204" pitchFamily="34" charset="0"/>
              </a:rPr>
              <a:t>COUNCIL’S ONLINE </a:t>
            </a:r>
            <a:r>
              <a:rPr lang="en-US" sz="4000" b="1" dirty="0" smtClean="0">
                <a:solidFill>
                  <a:schemeClr val="bg1"/>
                </a:solidFill>
                <a:latin typeface="Century Gothic" panose="020B0502020202020204" pitchFamily="34" charset="0"/>
              </a:rPr>
              <a:t>SERVICES PORTAL</a:t>
            </a:r>
            <a:endParaRPr lang="en-US" sz="4000" b="1" dirty="0">
              <a:solidFill>
                <a:schemeClr val="tx1"/>
              </a:solidFill>
              <a:latin typeface="Century Gothic" panose="020B0502020202020204" pitchFamily="34" charset="0"/>
            </a:endParaRPr>
          </a:p>
        </p:txBody>
      </p:sp>
      <p:pic>
        <p:nvPicPr>
          <p:cNvPr id="13"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79" y="-47543"/>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5167" y="-15037"/>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410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42835300"/>
              </p:ext>
            </p:extLst>
          </p:nvPr>
        </p:nvGraphicFramePr>
        <p:xfrm>
          <a:off x="398646" y="1325147"/>
          <a:ext cx="10939913"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solidFill>
                  <a:schemeClr val="bg1"/>
                </a:solidFill>
                <a:latin typeface="Century Gothic" panose="020B0502020202020204" pitchFamily="34" charset="0"/>
              </a:rPr>
              <a:t>Publications</a:t>
            </a:r>
            <a:endParaRPr lang="en-US" sz="4000" b="1" dirty="0">
              <a:solidFill>
                <a:schemeClr val="tx1"/>
              </a:solidFill>
              <a:latin typeface="Century Gothic" panose="020B0502020202020204" pitchFamily="34" charset="0"/>
            </a:endParaRPr>
          </a:p>
        </p:txBody>
      </p:sp>
      <p:pic>
        <p:nvPicPr>
          <p:cNvPr id="14"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05117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800" y="152400"/>
            <a:ext cx="7543800" cy="7620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US" sz="3200" dirty="0" smtClean="0">
                <a:solidFill>
                  <a:schemeClr val="tx1">
                    <a:lumMod val="65000"/>
                    <a:lumOff val="35000"/>
                  </a:schemeClr>
                </a:solidFill>
                <a:latin typeface="Century Gothic" panose="020B0502020202020204" pitchFamily="34" charset="0"/>
              </a:rPr>
              <a:t>Service Delivery; Achievements</a:t>
            </a:r>
            <a:endParaRPr lang="en-US" sz="3200" dirty="0">
              <a:solidFill>
                <a:schemeClr val="tx1">
                  <a:lumMod val="65000"/>
                  <a:lumOff val="35000"/>
                </a:schemeClr>
              </a:solidFill>
              <a:latin typeface="Century Gothic" panose="020B0502020202020204" pitchFamily="34" charset="0"/>
            </a:endParaRPr>
          </a:p>
        </p:txBody>
      </p:sp>
      <p:graphicFrame>
        <p:nvGraphicFramePr>
          <p:cNvPr id="2" name="Diagram 1"/>
          <p:cNvGraphicFramePr/>
          <p:nvPr>
            <p:extLst>
              <p:ext uri="{D42A27DB-BD31-4B8C-83A1-F6EECF244321}">
                <p14:modId xmlns:p14="http://schemas.microsoft.com/office/powerpoint/2010/main" val="4249059986"/>
              </p:ext>
            </p:extLst>
          </p:nvPr>
        </p:nvGraphicFramePr>
        <p:xfrm>
          <a:off x="398647" y="1493674"/>
          <a:ext cx="9444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a:solidFill>
                  <a:schemeClr val="bg1"/>
                </a:solidFill>
                <a:latin typeface="Century Gothic" panose="020B0502020202020204" pitchFamily="34" charset="0"/>
              </a:rPr>
              <a:t>Publications</a:t>
            </a:r>
            <a:endParaRPr lang="en-US" sz="4000" b="1" dirty="0">
              <a:solidFill>
                <a:schemeClr val="tx1"/>
              </a:solidFill>
              <a:latin typeface="Century Gothic" panose="020B0502020202020204" pitchFamily="34" charset="0"/>
            </a:endParaRPr>
          </a:p>
        </p:txBody>
      </p:sp>
      <p:pic>
        <p:nvPicPr>
          <p:cNvPr id="10"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06211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solidFill>
                  <a:schemeClr val="bg1"/>
                </a:solidFill>
                <a:latin typeface="Century Gothic" panose="020B0502020202020204" pitchFamily="34" charset="0"/>
              </a:rPr>
              <a:t>Health Statistics</a:t>
            </a:r>
            <a:endParaRPr lang="en-US" sz="4000" b="1" dirty="0">
              <a:solidFill>
                <a:schemeClr val="tx1"/>
              </a:solidFill>
              <a:latin typeface="Century Gothic" panose="020B0502020202020204" pitchFamily="34" charset="0"/>
            </a:endParaRPr>
          </a:p>
        </p:txBody>
      </p:sp>
      <p:graphicFrame>
        <p:nvGraphicFramePr>
          <p:cNvPr id="3" name="Diagram 2"/>
          <p:cNvGraphicFramePr/>
          <p:nvPr>
            <p:extLst>
              <p:ext uri="{D42A27DB-BD31-4B8C-83A1-F6EECF244321}">
                <p14:modId xmlns:p14="http://schemas.microsoft.com/office/powerpoint/2010/main" val="503254378"/>
              </p:ext>
            </p:extLst>
          </p:nvPr>
        </p:nvGraphicFramePr>
        <p:xfrm>
          <a:off x="-29584" y="1285876"/>
          <a:ext cx="6376595" cy="518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096000" y="1765680"/>
            <a:ext cx="5838265" cy="4223896"/>
          </a:xfrm>
          <a:prstGeom prst="rect">
            <a:avLst/>
          </a:prstGeom>
        </p:spPr>
      </p:pic>
      <p:pic>
        <p:nvPicPr>
          <p:cNvPr id="9" name="Picture 2" descr="C:\Users\danmw\Dropbox\MPDB\2020 Business\kmpdc.go.ke\Medical Board LOGO-1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nmw\Dropbox\Coat-of-arm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73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2" name="Title 1"/>
          <p:cNvSpPr>
            <a:spLocks noGrp="1"/>
          </p:cNvSpPr>
          <p:nvPr>
            <p:ph type="title"/>
          </p:nvPr>
        </p:nvSpPr>
        <p:spPr>
          <a:xfrm>
            <a:off x="1536700" y="93533"/>
            <a:ext cx="9028641" cy="958031"/>
          </a:xfrm>
        </p:spPr>
        <p:txBody>
          <a:bodyPr>
            <a:noAutofit/>
          </a:bodyPr>
          <a:lstStyle/>
          <a:p>
            <a:pPr algn="ctr">
              <a:defRPr/>
            </a:pPr>
            <a:r>
              <a:rPr lang="en-GB" sz="3000" b="1" dirty="0">
                <a:solidFill>
                  <a:schemeClr val="bg1"/>
                </a:solidFill>
                <a:latin typeface="Century Gothic" panose="020B0502020202020204" pitchFamily="34" charset="0"/>
              </a:rPr>
              <a:t>Practitioners Status in Kenya</a:t>
            </a:r>
            <a:endParaRPr lang="en-US" sz="3000" b="1" dirty="0">
              <a:solidFill>
                <a:schemeClr val="bg1"/>
              </a:solidFill>
              <a:latin typeface="Century Gothic" panose="020B0502020202020204" pitchFamily="34" charset="0"/>
            </a:endParaRPr>
          </a:p>
        </p:txBody>
      </p:sp>
      <p:sp>
        <p:nvSpPr>
          <p:cNvPr id="8" name="Content Placeholder 2"/>
          <p:cNvSpPr>
            <a:spLocks noGrp="1"/>
          </p:cNvSpPr>
          <p:nvPr>
            <p:ph idx="1"/>
          </p:nvPr>
        </p:nvSpPr>
        <p:spPr>
          <a:xfrm>
            <a:off x="1536701" y="1012165"/>
            <a:ext cx="8826500" cy="5845839"/>
          </a:xfrm>
        </p:spPr>
        <p:txBody>
          <a:bodyPr>
            <a:noAutofit/>
          </a:bodyPr>
          <a:lstStyle/>
          <a:p>
            <a:pPr marL="295267" lvl="1" indent="0">
              <a:buNone/>
              <a:defRPr/>
            </a:pPr>
            <a:r>
              <a:rPr lang="en-US" sz="1600" b="1" dirty="0">
                <a:latin typeface="Century Gothic" panose="020B0502020202020204" pitchFamily="34" charset="0"/>
                <a:cs typeface="Arial" charset="0"/>
              </a:rPr>
              <a:t>					</a:t>
            </a:r>
            <a:endParaRPr lang="en-US" sz="1600" b="1" u="sng" dirty="0">
              <a:solidFill>
                <a:schemeClr val="accent6">
                  <a:lumMod val="75000"/>
                </a:schemeClr>
              </a:solidFill>
              <a:latin typeface="Century Gothic" panose="020B0502020202020204" pitchFamily="34" charset="0"/>
              <a:cs typeface="Arial" charset="0"/>
            </a:endParaRPr>
          </a:p>
        </p:txBody>
      </p:sp>
      <p:sp>
        <p:nvSpPr>
          <p:cNvPr id="4" name="Slide Number Placeholder 3"/>
          <p:cNvSpPr>
            <a:spLocks noGrp="1"/>
          </p:cNvSpPr>
          <p:nvPr>
            <p:ph type="sldNum" sz="quarter" idx="12"/>
          </p:nvPr>
        </p:nvSpPr>
        <p:spPr/>
        <p:txBody>
          <a:bodyPr/>
          <a:lstStyle/>
          <a:p>
            <a:fld id="{7BE29110-98A9-4403-A3B2-9C1A1038732B}" type="slidenum">
              <a:rPr lang="en-US" smtClean="0">
                <a:solidFill>
                  <a:prstClr val="black">
                    <a:tint val="75000"/>
                  </a:prstClr>
                </a:solidFill>
              </a:rPr>
              <a:pPr/>
              <a:t>19</a:t>
            </a:fld>
            <a:endParaRPr lang="en-US">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1553310080"/>
              </p:ext>
            </p:extLst>
          </p:nvPr>
        </p:nvGraphicFramePr>
        <p:xfrm>
          <a:off x="-1041959" y="1252214"/>
          <a:ext cx="6427694" cy="2021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1633779490"/>
              </p:ext>
            </p:extLst>
          </p:nvPr>
        </p:nvGraphicFramePr>
        <p:xfrm>
          <a:off x="-1172633" y="3484564"/>
          <a:ext cx="6427694" cy="21004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Chart 15"/>
          <p:cNvGraphicFramePr>
            <a:graphicFrameLocks/>
          </p:cNvGraphicFramePr>
          <p:nvPr>
            <p:extLst>
              <p:ext uri="{D42A27DB-BD31-4B8C-83A1-F6EECF244321}">
                <p14:modId xmlns:p14="http://schemas.microsoft.com/office/powerpoint/2010/main" val="1557889512"/>
              </p:ext>
            </p:extLst>
          </p:nvPr>
        </p:nvGraphicFramePr>
        <p:xfrm>
          <a:off x="3607098" y="1260202"/>
          <a:ext cx="3931863" cy="5042648"/>
        </p:xfrm>
        <a:graphic>
          <a:graphicData uri="http://schemas.openxmlformats.org/drawingml/2006/chart">
            <c:chart xmlns:c="http://schemas.openxmlformats.org/drawingml/2006/chart" xmlns:r="http://schemas.openxmlformats.org/officeDocument/2006/relationships" r:id="rId13"/>
          </a:graphicData>
        </a:graphic>
      </p:graphicFrame>
      <p:sp>
        <p:nvSpPr>
          <p:cNvPr id="17" name="Rectangle 16"/>
          <p:cNvSpPr/>
          <p:nvPr/>
        </p:nvSpPr>
        <p:spPr>
          <a:xfrm>
            <a:off x="8445930" y="6330160"/>
            <a:ext cx="2622834" cy="369332"/>
          </a:xfrm>
          <a:prstGeom prst="rect">
            <a:avLst/>
          </a:prstGeom>
        </p:spPr>
        <p:txBody>
          <a:bodyPr wrap="none">
            <a:spAutoFit/>
          </a:bodyPr>
          <a:lstStyle/>
          <a:p>
            <a:r>
              <a:rPr lang="en-US" b="1" dirty="0">
                <a:latin typeface="Century Gothic" panose="020B0502020202020204" pitchFamily="34" charset="0"/>
              </a:rPr>
              <a:t>As at </a:t>
            </a:r>
            <a:r>
              <a:rPr lang="en-US" b="1" dirty="0" smtClean="0">
                <a:latin typeface="Century Gothic" panose="020B0502020202020204" pitchFamily="34" charset="0"/>
              </a:rPr>
              <a:t>17</a:t>
            </a:r>
            <a:r>
              <a:rPr lang="en-US" b="1" baseline="30000" dirty="0" smtClean="0">
                <a:latin typeface="Century Gothic" panose="020B0502020202020204" pitchFamily="34" charset="0"/>
              </a:rPr>
              <a:t>th</a:t>
            </a:r>
            <a:r>
              <a:rPr lang="en-US" b="1" dirty="0" smtClean="0">
                <a:latin typeface="Century Gothic" panose="020B0502020202020204" pitchFamily="34" charset="0"/>
              </a:rPr>
              <a:t> August </a:t>
            </a:r>
            <a:r>
              <a:rPr lang="en-US" b="1" dirty="0">
                <a:latin typeface="Century Gothic" panose="020B0502020202020204" pitchFamily="34" charset="0"/>
              </a:rPr>
              <a:t>2020</a:t>
            </a:r>
          </a:p>
        </p:txBody>
      </p:sp>
      <p:pic>
        <p:nvPicPr>
          <p:cNvPr id="20" name="Picture 2" descr="C:\Users\danmw\Dropbox\MPDB\2020 Business\kmpdc.go.ke\Medical Board LOGO-1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danmw\Dropbox\Coat-of-arms.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Chart 21"/>
          <p:cNvGraphicFramePr>
            <a:graphicFrameLocks/>
          </p:cNvGraphicFramePr>
          <p:nvPr>
            <p:extLst>
              <p:ext uri="{D42A27DB-BD31-4B8C-83A1-F6EECF244321}">
                <p14:modId xmlns:p14="http://schemas.microsoft.com/office/powerpoint/2010/main" val="4108116401"/>
              </p:ext>
            </p:extLst>
          </p:nvPr>
        </p:nvGraphicFramePr>
        <p:xfrm>
          <a:off x="7645043" y="1169745"/>
          <a:ext cx="3937357" cy="5050078"/>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32399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36760495"/>
              </p:ext>
            </p:extLst>
          </p:nvPr>
        </p:nvGraphicFramePr>
        <p:xfrm>
          <a:off x="320040" y="1285876"/>
          <a:ext cx="11361419" cy="5069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937260" y="5423446"/>
            <a:ext cx="10104120" cy="553998"/>
          </a:xfrm>
          <a:prstGeom prst="rect">
            <a:avLst/>
          </a:prstGeom>
        </p:spPr>
        <p:txBody>
          <a:bodyPr wrap="square">
            <a:spAutoFit/>
          </a:bodyPr>
          <a:lstStyle/>
          <a:p>
            <a:pPr lvl="1" algn="just">
              <a:lnSpc>
                <a:spcPct val="150000"/>
              </a:lnSpc>
            </a:pPr>
            <a:r>
              <a:rPr lang="en-US" sz="2000" b="1" dirty="0">
                <a:latin typeface="Century Gothic" panose="020B0502020202020204" pitchFamily="34" charset="0"/>
                <a:cs typeface="Times New Roman" pitchFamily="18" charset="0"/>
              </a:rPr>
              <a:t>Regulation of Medicine, dentistry, Hospitals, Medical Centers, Clinics</a:t>
            </a:r>
          </a:p>
        </p:txBody>
      </p:sp>
      <p:sp>
        <p:nvSpPr>
          <p:cNvPr id="11" name="Rectangle 10"/>
          <p:cNvSpPr/>
          <p:nvPr/>
        </p:nvSpPr>
        <p:spPr>
          <a:xfrm>
            <a:off x="7" y="0"/>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a:latin typeface="Century Gothic" panose="020B0502020202020204" pitchFamily="34" charset="0"/>
              </a:rPr>
              <a:t>Legal Foundation</a:t>
            </a:r>
            <a:endParaRPr lang="en-US" sz="4000" b="1" dirty="0">
              <a:solidFill>
                <a:schemeClr val="tx1"/>
              </a:solidFill>
              <a:latin typeface="Century Gothic" panose="020B0502020202020204" pitchFamily="34" charset="0"/>
            </a:endParaRPr>
          </a:p>
        </p:txBody>
      </p:sp>
      <p:pic>
        <p:nvPicPr>
          <p:cNvPr id="12"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45146" y="3250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06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pic>
        <p:nvPicPr>
          <p:cNvPr id="13"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36212"/>
            <a:ext cx="9041341" cy="817067"/>
          </a:xfrm>
        </p:spPr>
        <p:txBody>
          <a:bodyPr>
            <a:noAutofit/>
          </a:bodyPr>
          <a:lstStyle/>
          <a:p>
            <a:pPr algn="ctr">
              <a:defRPr/>
            </a:pPr>
            <a:r>
              <a:rPr lang="en-GB" sz="3000" b="1" dirty="0">
                <a:solidFill>
                  <a:schemeClr val="bg1"/>
                </a:solidFill>
                <a:latin typeface="Century Gothic" panose="020B0502020202020204" pitchFamily="34" charset="0"/>
              </a:rPr>
              <a:t>Registered Training Institutions, </a:t>
            </a:r>
            <a:r>
              <a:rPr lang="en-GB" sz="3000" b="1" dirty="0" smtClean="0">
                <a:solidFill>
                  <a:schemeClr val="bg1"/>
                </a:solidFill>
                <a:latin typeface="Century Gothic" panose="020B0502020202020204" pitchFamily="34" charset="0"/>
              </a:rPr>
              <a:t>2020</a:t>
            </a:r>
            <a:endParaRPr lang="en-US" sz="3000" b="1" dirty="0">
              <a:solidFill>
                <a:schemeClr val="bg1"/>
              </a:solidFill>
              <a:latin typeface="Century Gothic" panose="020B0502020202020204" pitchFamily="34" charset="0"/>
            </a:endParaRPr>
          </a:p>
        </p:txBody>
      </p:sp>
      <p:sp>
        <p:nvSpPr>
          <p:cNvPr id="8" name="Content Placeholder 2"/>
          <p:cNvSpPr>
            <a:spLocks noGrp="1"/>
          </p:cNvSpPr>
          <p:nvPr>
            <p:ph idx="1"/>
          </p:nvPr>
        </p:nvSpPr>
        <p:spPr>
          <a:xfrm>
            <a:off x="1536701" y="1012165"/>
            <a:ext cx="8826500" cy="5845839"/>
          </a:xfrm>
        </p:spPr>
        <p:txBody>
          <a:bodyPr>
            <a:noAutofit/>
          </a:bodyPr>
          <a:lstStyle/>
          <a:p>
            <a:pPr marL="295267" lvl="1" indent="0">
              <a:buNone/>
              <a:defRPr/>
            </a:pPr>
            <a:r>
              <a:rPr lang="en-US" sz="1600" b="1" dirty="0">
                <a:latin typeface="Century Gothic" panose="020B0502020202020204" pitchFamily="34" charset="0"/>
                <a:cs typeface="Arial" charset="0"/>
              </a:rPr>
              <a:t>					</a:t>
            </a:r>
            <a:endParaRPr lang="en-US" sz="1600" b="1" u="sng" dirty="0">
              <a:solidFill>
                <a:schemeClr val="accent6">
                  <a:lumMod val="75000"/>
                </a:schemeClr>
              </a:solidFill>
              <a:latin typeface="Century Gothic" panose="020B0502020202020204" pitchFamily="34" charset="0"/>
              <a:cs typeface="Arial" charset="0"/>
            </a:endParaRPr>
          </a:p>
        </p:txBody>
      </p:sp>
      <p:sp>
        <p:nvSpPr>
          <p:cNvPr id="3" name="Slide Number Placeholder 2"/>
          <p:cNvSpPr>
            <a:spLocks noGrp="1"/>
          </p:cNvSpPr>
          <p:nvPr>
            <p:ph type="sldNum" sz="quarter" idx="12"/>
          </p:nvPr>
        </p:nvSpPr>
        <p:spPr/>
        <p:txBody>
          <a:bodyPr/>
          <a:lstStyle/>
          <a:p>
            <a:fld id="{7BE29110-98A9-4403-A3B2-9C1A1038732B}" type="slidenum">
              <a:rPr lang="en-US" smtClean="0">
                <a:solidFill>
                  <a:prstClr val="black">
                    <a:tint val="75000"/>
                  </a:prstClr>
                </a:solidFill>
              </a:rPr>
              <a:pPr/>
              <a:t>20</a:t>
            </a:fld>
            <a:endParaRPr lang="en-US">
              <a:solidFill>
                <a:prstClr val="black">
                  <a:tint val="75000"/>
                </a:prstClr>
              </a:solidFill>
            </a:endParaRPr>
          </a:p>
        </p:txBody>
      </p:sp>
      <p:graphicFrame>
        <p:nvGraphicFramePr>
          <p:cNvPr id="10" name="Chart 9"/>
          <p:cNvGraphicFramePr>
            <a:graphicFrameLocks/>
          </p:cNvGraphicFramePr>
          <p:nvPr>
            <p:extLst>
              <p:ext uri="{D42A27DB-BD31-4B8C-83A1-F6EECF244321}">
                <p14:modId xmlns:p14="http://schemas.microsoft.com/office/powerpoint/2010/main" val="2336587971"/>
              </p:ext>
            </p:extLst>
          </p:nvPr>
        </p:nvGraphicFramePr>
        <p:xfrm>
          <a:off x="317502" y="1354933"/>
          <a:ext cx="9660216" cy="4718400"/>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602583" y="6277798"/>
            <a:ext cx="3352687" cy="369332"/>
          </a:xfrm>
          <a:prstGeom prst="rect">
            <a:avLst/>
          </a:prstGeom>
        </p:spPr>
        <p:txBody>
          <a:bodyPr wrap="square">
            <a:spAutoFit/>
          </a:bodyPr>
          <a:lstStyle/>
          <a:p>
            <a:r>
              <a:rPr lang="en-US" b="1" dirty="0">
                <a:latin typeface="Century Gothic" panose="020B0502020202020204" pitchFamily="34" charset="0"/>
              </a:rPr>
              <a:t>As at </a:t>
            </a:r>
            <a:r>
              <a:rPr lang="en-US" b="1" dirty="0" smtClean="0">
                <a:latin typeface="Century Gothic" panose="020B0502020202020204" pitchFamily="34" charset="0"/>
              </a:rPr>
              <a:t>17</a:t>
            </a:r>
            <a:r>
              <a:rPr lang="en-US" b="1" baseline="30000" dirty="0" smtClean="0">
                <a:latin typeface="Century Gothic" panose="020B0502020202020204" pitchFamily="34" charset="0"/>
              </a:rPr>
              <a:t>th</a:t>
            </a:r>
            <a:r>
              <a:rPr lang="en-US" b="1" dirty="0" smtClean="0">
                <a:latin typeface="Century Gothic" panose="020B0502020202020204" pitchFamily="34" charset="0"/>
              </a:rPr>
              <a:t> August </a:t>
            </a:r>
            <a:r>
              <a:rPr lang="en-US" b="1" dirty="0">
                <a:latin typeface="Century Gothic" panose="020B0502020202020204" pitchFamily="34" charset="0"/>
              </a:rPr>
              <a:t>2020</a:t>
            </a:r>
          </a:p>
        </p:txBody>
      </p:sp>
    </p:spTree>
    <p:extLst>
      <p:ext uri="{BB962C8B-B14F-4D97-AF65-F5344CB8AC3E}">
        <p14:creationId xmlns:p14="http://schemas.microsoft.com/office/powerpoint/2010/main" val="1759787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pic>
        <p:nvPicPr>
          <p:cNvPr id="10"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91636" y="371951"/>
            <a:ext cx="6666763" cy="448695"/>
          </a:xfrm>
        </p:spPr>
        <p:txBody>
          <a:bodyPr>
            <a:noAutofit/>
          </a:bodyPr>
          <a:lstStyle/>
          <a:p>
            <a:pPr>
              <a:defRPr/>
            </a:pPr>
            <a:r>
              <a:rPr lang="en-GB" sz="3000" b="1" dirty="0">
                <a:solidFill>
                  <a:schemeClr val="bg1"/>
                </a:solidFill>
                <a:latin typeface="Century Gothic" panose="020B0502020202020204" pitchFamily="34" charset="0"/>
              </a:rPr>
              <a:t>REGISTRATION/LICENSE STATUS</a:t>
            </a:r>
            <a:endParaRPr lang="en-US" sz="3000" b="1" dirty="0">
              <a:solidFill>
                <a:schemeClr val="bg1"/>
              </a:solidFill>
              <a:latin typeface="Century Gothic" panose="020B0502020202020204" pitchFamily="34" charset="0"/>
            </a:endParaRPr>
          </a:p>
        </p:txBody>
      </p:sp>
      <p:sp>
        <p:nvSpPr>
          <p:cNvPr id="8" name="Content Placeholder 2"/>
          <p:cNvSpPr>
            <a:spLocks noGrp="1"/>
          </p:cNvSpPr>
          <p:nvPr>
            <p:ph idx="1"/>
          </p:nvPr>
        </p:nvSpPr>
        <p:spPr>
          <a:xfrm>
            <a:off x="1536701" y="1012165"/>
            <a:ext cx="8826500" cy="5845839"/>
          </a:xfrm>
        </p:spPr>
        <p:txBody>
          <a:bodyPr>
            <a:noAutofit/>
          </a:bodyPr>
          <a:lstStyle/>
          <a:p>
            <a:pPr marL="295267" lvl="1" indent="0">
              <a:buNone/>
              <a:defRPr/>
            </a:pPr>
            <a:r>
              <a:rPr lang="en-US" sz="1600" b="1" dirty="0">
                <a:latin typeface="Century Gothic" panose="020B0502020202020204" pitchFamily="34" charset="0"/>
                <a:cs typeface="Arial" charset="0"/>
              </a:rPr>
              <a:t>					</a:t>
            </a:r>
            <a:endParaRPr lang="en-US" sz="1600" b="1" u="sng" dirty="0">
              <a:solidFill>
                <a:schemeClr val="accent6">
                  <a:lumMod val="75000"/>
                </a:schemeClr>
              </a:solidFill>
              <a:latin typeface="Century Gothic" panose="020B0502020202020204" pitchFamily="34" charset="0"/>
              <a:cs typeface="Arial" charset="0"/>
            </a:endParaRPr>
          </a:p>
        </p:txBody>
      </p:sp>
      <p:sp>
        <p:nvSpPr>
          <p:cNvPr id="3" name="Slide Number Placeholder 2"/>
          <p:cNvSpPr>
            <a:spLocks noGrp="1"/>
          </p:cNvSpPr>
          <p:nvPr>
            <p:ph type="sldNum" sz="quarter" idx="12"/>
          </p:nvPr>
        </p:nvSpPr>
        <p:spPr/>
        <p:txBody>
          <a:bodyPr/>
          <a:lstStyle/>
          <a:p>
            <a:fld id="{7BE29110-98A9-4403-A3B2-9C1A1038732B}" type="slidenum">
              <a:rPr lang="en-US" smtClean="0">
                <a:solidFill>
                  <a:prstClr val="black">
                    <a:tint val="75000"/>
                  </a:prstClr>
                </a:solidFill>
              </a:rPr>
              <a:pPr/>
              <a:t>21</a:t>
            </a:fld>
            <a:endParaRPr lang="en-US">
              <a:solidFill>
                <a:prstClr val="black">
                  <a:tint val="75000"/>
                </a:prstClr>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749985616"/>
              </p:ext>
            </p:extLst>
          </p:nvPr>
        </p:nvGraphicFramePr>
        <p:xfrm>
          <a:off x="481104" y="1184975"/>
          <a:ext cx="10987414" cy="4892040"/>
        </p:xfrm>
        <a:graphic>
          <a:graphicData uri="http://schemas.openxmlformats.org/drawingml/2006/table">
            <a:tbl>
              <a:tblPr firstRow="1" firstCol="1" bandRow="1">
                <a:tableStyleId>{BC89EF96-8CEA-46FF-86C4-4CE0E7609802}</a:tableStyleId>
              </a:tblPr>
              <a:tblGrid>
                <a:gridCol w="5185288">
                  <a:extLst>
                    <a:ext uri="{9D8B030D-6E8A-4147-A177-3AD203B41FA5}">
                      <a16:colId xmlns:a16="http://schemas.microsoft.com/office/drawing/2014/main" val="20000"/>
                    </a:ext>
                  </a:extLst>
                </a:gridCol>
                <a:gridCol w="1987374">
                  <a:extLst>
                    <a:ext uri="{9D8B030D-6E8A-4147-A177-3AD203B41FA5}">
                      <a16:colId xmlns:a16="http://schemas.microsoft.com/office/drawing/2014/main" val="20001"/>
                    </a:ext>
                  </a:extLst>
                </a:gridCol>
                <a:gridCol w="3814752">
                  <a:extLst>
                    <a:ext uri="{9D8B030D-6E8A-4147-A177-3AD203B41FA5}">
                      <a16:colId xmlns:a16="http://schemas.microsoft.com/office/drawing/2014/main" val="20002"/>
                    </a:ext>
                  </a:extLst>
                </a:gridCol>
              </a:tblGrid>
              <a:tr h="250287">
                <a:tc>
                  <a:txBody>
                    <a:bodyPr/>
                    <a:lstStyle/>
                    <a:p>
                      <a:pPr marL="0" marR="0">
                        <a:lnSpc>
                          <a:spcPct val="107000"/>
                        </a:lnSpc>
                        <a:spcBef>
                          <a:spcPts val="0"/>
                        </a:spcBef>
                        <a:spcAft>
                          <a:spcPts val="0"/>
                        </a:spcAft>
                      </a:pPr>
                      <a:r>
                        <a:rPr lang="en-US" sz="2000" dirty="0">
                          <a:effectLst/>
                          <a:latin typeface="Century Gothic" panose="020B0502020202020204" pitchFamily="34" charset="0"/>
                        </a:rPr>
                        <a:t>Doctors in Private Practice</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250287">
                <a:tc>
                  <a:txBody>
                    <a:bodyPr/>
                    <a:lstStyle/>
                    <a:p>
                      <a:pPr marL="228600" marR="0">
                        <a:lnSpc>
                          <a:spcPct val="107000"/>
                        </a:lnSpc>
                        <a:spcBef>
                          <a:spcPts val="0"/>
                        </a:spcBef>
                        <a:spcAft>
                          <a:spcPts val="0"/>
                        </a:spcAft>
                      </a:pPr>
                      <a:r>
                        <a:rPr lang="en-US" sz="2000" dirty="0">
                          <a:effectLst/>
                          <a:latin typeface="Century Gothic" panose="020B0502020202020204" pitchFamily="34" charset="0"/>
                        </a:rPr>
                        <a:t>Medical and Dental Specialists</a:t>
                      </a: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entury Gothic" panose="020B0502020202020204" pitchFamily="34" charset="0"/>
                        </a:rPr>
                        <a:t>Medical</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entury Gothic" panose="020B0502020202020204" pitchFamily="34" charset="0"/>
                        </a:rPr>
                        <a:t>2,257</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250287">
                <a:tc>
                  <a:txBody>
                    <a:bodyPr/>
                    <a:lstStyle/>
                    <a:p>
                      <a:pPr>
                        <a:lnSpc>
                          <a:spcPct val="107000"/>
                        </a:lnSpc>
                      </a:pP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entury Gothic" panose="020B0502020202020204" pitchFamily="34" charset="0"/>
                        </a:rPr>
                        <a:t>Dental</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entury Gothic" panose="020B0502020202020204" pitchFamily="34" charset="0"/>
                        </a:rPr>
                        <a:t>117</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250287">
                <a:tc>
                  <a:txBody>
                    <a:bodyPr/>
                    <a:lstStyle/>
                    <a:p>
                      <a:pPr marL="228600" marR="0">
                        <a:lnSpc>
                          <a:spcPct val="107000"/>
                        </a:lnSpc>
                        <a:spcBef>
                          <a:spcPts val="0"/>
                        </a:spcBef>
                        <a:spcAft>
                          <a:spcPts val="0"/>
                        </a:spcAft>
                      </a:pPr>
                      <a:r>
                        <a:rPr lang="en-US" sz="2000" dirty="0">
                          <a:effectLst/>
                          <a:latin typeface="Century Gothic" panose="020B0502020202020204" pitchFamily="34" charset="0"/>
                        </a:rPr>
                        <a:t>Medical Schools in Kenya</a:t>
                      </a: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entury Gothic" panose="020B0502020202020204" pitchFamily="34" charset="0"/>
                        </a:rPr>
                        <a:t> </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entury Gothic" panose="020B0502020202020204" pitchFamily="34" charset="0"/>
                        </a:rPr>
                        <a:t>11</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250287">
                <a:tc>
                  <a:txBody>
                    <a:bodyPr/>
                    <a:lstStyle/>
                    <a:p>
                      <a:pPr marL="228600" marR="0">
                        <a:lnSpc>
                          <a:spcPct val="107000"/>
                        </a:lnSpc>
                        <a:spcBef>
                          <a:spcPts val="0"/>
                        </a:spcBef>
                        <a:spcAft>
                          <a:spcPts val="0"/>
                        </a:spcAft>
                      </a:pPr>
                      <a:r>
                        <a:rPr lang="en-US" sz="2000" dirty="0">
                          <a:effectLst/>
                          <a:latin typeface="Century Gothic" panose="020B0502020202020204" pitchFamily="34" charset="0"/>
                        </a:rPr>
                        <a:t>Dental Schools in Kenya</a:t>
                      </a: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entury Gothic" panose="020B0502020202020204" pitchFamily="34" charset="0"/>
                        </a:rPr>
                        <a:t> </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entury Gothic" panose="020B0502020202020204" pitchFamily="34" charset="0"/>
                        </a:rPr>
                        <a:t>2</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250287">
                <a:tc>
                  <a:txBody>
                    <a:bodyPr/>
                    <a:lstStyle/>
                    <a:p>
                      <a:pPr marL="228600" marR="0">
                        <a:lnSpc>
                          <a:spcPct val="107000"/>
                        </a:lnSpc>
                        <a:spcBef>
                          <a:spcPts val="0"/>
                        </a:spcBef>
                        <a:spcAft>
                          <a:spcPts val="0"/>
                        </a:spcAft>
                      </a:pPr>
                      <a:r>
                        <a:rPr lang="en-US" sz="2000" dirty="0">
                          <a:effectLst/>
                          <a:latin typeface="Century Gothic" panose="020B0502020202020204" pitchFamily="34" charset="0"/>
                        </a:rPr>
                        <a:t>Medical Schools in EAC</a:t>
                      </a: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entury Gothic" panose="020B0502020202020204" pitchFamily="34" charset="0"/>
                        </a:rPr>
                        <a:t> </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entury Gothic" panose="020B0502020202020204" pitchFamily="34" charset="0"/>
                        </a:rPr>
                        <a:t>26</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2"/>
                  </a:ext>
                </a:extLst>
              </a:tr>
              <a:tr h="250287">
                <a:tc>
                  <a:txBody>
                    <a:bodyPr/>
                    <a:lstStyle/>
                    <a:p>
                      <a:pPr marL="228600" marR="0">
                        <a:lnSpc>
                          <a:spcPct val="107000"/>
                        </a:lnSpc>
                        <a:spcBef>
                          <a:spcPts val="0"/>
                        </a:spcBef>
                        <a:spcAft>
                          <a:spcPts val="0"/>
                        </a:spcAft>
                      </a:pPr>
                      <a:r>
                        <a:rPr lang="en-US" sz="2000" dirty="0">
                          <a:effectLst/>
                          <a:latin typeface="Century Gothic" panose="020B0502020202020204" pitchFamily="34" charset="0"/>
                        </a:rPr>
                        <a:t>Dental Schools in EAC</a:t>
                      </a: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entury Gothic" panose="020B0502020202020204" pitchFamily="34" charset="0"/>
                        </a:rPr>
                        <a:t> </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entury Gothic" panose="020B0502020202020204" pitchFamily="34" charset="0"/>
                        </a:rPr>
                        <a:t>5</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3"/>
                  </a:ext>
                </a:extLst>
              </a:tr>
              <a:tr h="250287">
                <a:tc>
                  <a:txBody>
                    <a:bodyPr/>
                    <a:lstStyle/>
                    <a:p>
                      <a:pPr marL="228600" marR="0">
                        <a:lnSpc>
                          <a:spcPct val="107000"/>
                        </a:lnSpc>
                        <a:spcBef>
                          <a:spcPts val="0"/>
                        </a:spcBef>
                        <a:spcAft>
                          <a:spcPts val="0"/>
                        </a:spcAft>
                      </a:pPr>
                      <a:r>
                        <a:rPr lang="en-US" sz="2000" dirty="0">
                          <a:effectLst/>
                          <a:latin typeface="Century Gothic" panose="020B0502020202020204" pitchFamily="34" charset="0"/>
                        </a:rPr>
                        <a:t>Medical Officers Interns</a:t>
                      </a: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latin typeface="Century Gothic" panose="020B0502020202020204" pitchFamily="34" charset="0"/>
                        </a:rPr>
                        <a:t> </a:t>
                      </a:r>
                      <a:endParaRPr lang="en-U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entury Gothic" panose="020B0502020202020204" pitchFamily="34" charset="0"/>
                        </a:rPr>
                        <a:t>693</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4"/>
                  </a:ext>
                </a:extLst>
              </a:tr>
              <a:tr h="250287">
                <a:tc>
                  <a:txBody>
                    <a:bodyPr/>
                    <a:lstStyle/>
                    <a:p>
                      <a:pPr marL="228600" marR="0">
                        <a:lnSpc>
                          <a:spcPct val="107000"/>
                        </a:lnSpc>
                        <a:spcBef>
                          <a:spcPts val="0"/>
                        </a:spcBef>
                        <a:spcAft>
                          <a:spcPts val="0"/>
                        </a:spcAft>
                      </a:pPr>
                      <a:r>
                        <a:rPr lang="en-US" sz="2000" dirty="0">
                          <a:effectLst/>
                          <a:latin typeface="Century Gothic" panose="020B0502020202020204" pitchFamily="34" charset="0"/>
                        </a:rPr>
                        <a:t>Dental Officers Interns</a:t>
                      </a: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entury Gothic" panose="020B0502020202020204" pitchFamily="34" charset="0"/>
                        </a:rPr>
                        <a:t> </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entury Gothic" panose="020B0502020202020204" pitchFamily="34" charset="0"/>
                          <a:ea typeface="Calibri" panose="020F0502020204030204" pitchFamily="34" charset="0"/>
                          <a:cs typeface="Times New Roman" panose="02020603050405020304" pitchFamily="18" charset="0"/>
                        </a:rPr>
                        <a:t>70</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5"/>
                  </a:ext>
                </a:extLst>
              </a:tr>
              <a:tr h="250287">
                <a:tc>
                  <a:txBody>
                    <a:bodyPr/>
                    <a:lstStyle/>
                    <a:p>
                      <a:pPr marL="228600" marR="0">
                        <a:lnSpc>
                          <a:spcPct val="107000"/>
                        </a:lnSpc>
                        <a:spcBef>
                          <a:spcPts val="0"/>
                        </a:spcBef>
                        <a:spcAft>
                          <a:spcPts val="0"/>
                        </a:spcAft>
                      </a:pPr>
                      <a:r>
                        <a:rPr lang="en-US" sz="2000" dirty="0">
                          <a:effectLst/>
                          <a:latin typeface="Century Gothic" panose="020B0502020202020204" pitchFamily="34" charset="0"/>
                        </a:rPr>
                        <a:t>Internship Training Centers</a:t>
                      </a: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entury Gothic" panose="020B0502020202020204" pitchFamily="34" charset="0"/>
                        </a:rPr>
                        <a:t>Medical</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entury Gothic" panose="020B0502020202020204" pitchFamily="34" charset="0"/>
                          <a:ea typeface="+mn-ea"/>
                          <a:cs typeface="+mn-cs"/>
                        </a:rPr>
                        <a:t>79</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6"/>
                  </a:ext>
                </a:extLst>
              </a:tr>
              <a:tr h="250287">
                <a:tc>
                  <a:txBody>
                    <a:bodyPr/>
                    <a:lstStyle/>
                    <a:p>
                      <a:pPr marL="0" marR="0" algn="r">
                        <a:lnSpc>
                          <a:spcPct val="107000"/>
                        </a:lnSpc>
                        <a:spcBef>
                          <a:spcPts val="0"/>
                        </a:spcBef>
                        <a:spcAft>
                          <a:spcPts val="0"/>
                        </a:spcAft>
                      </a:pPr>
                      <a:r>
                        <a:rPr lang="en-US" sz="2000" dirty="0">
                          <a:effectLst/>
                          <a:latin typeface="Century Gothic" panose="020B0502020202020204" pitchFamily="34" charset="0"/>
                        </a:rPr>
                        <a:t> </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entury Gothic" panose="020B0502020202020204" pitchFamily="34" charset="0"/>
                        </a:rPr>
                        <a:t>Dental</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entury Gothic" panose="020B0502020202020204" pitchFamily="34" charset="0"/>
                          <a:ea typeface="+mn-ea"/>
                          <a:cs typeface="+mn-cs"/>
                        </a:rPr>
                        <a:t>9</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7"/>
                  </a:ext>
                </a:extLst>
              </a:tr>
              <a:tr h="250287">
                <a:tc>
                  <a:txBody>
                    <a:bodyPr/>
                    <a:lstStyle/>
                    <a:p>
                      <a:pPr marL="228600" marR="0">
                        <a:lnSpc>
                          <a:spcPct val="107000"/>
                        </a:lnSpc>
                        <a:spcBef>
                          <a:spcPts val="0"/>
                        </a:spcBef>
                        <a:spcAft>
                          <a:spcPts val="0"/>
                        </a:spcAft>
                      </a:pPr>
                      <a:r>
                        <a:rPr lang="en-US" sz="2000">
                          <a:effectLst/>
                          <a:latin typeface="Century Gothic" panose="020B0502020202020204" pitchFamily="34" charset="0"/>
                        </a:rPr>
                        <a:t>Specialist Recognition Training Centres</a:t>
                      </a:r>
                      <a:endParaRPr lang="en-US" sz="200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entury Gothic" panose="020B0502020202020204" pitchFamily="34" charset="0"/>
                        </a:rPr>
                        <a:t>2</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8"/>
                  </a:ext>
                </a:extLst>
              </a:tr>
              <a:tr h="250287">
                <a:tc>
                  <a:txBody>
                    <a:bodyPr/>
                    <a:lstStyle/>
                    <a:p>
                      <a:pPr marL="228600" marR="0">
                        <a:lnSpc>
                          <a:spcPct val="107000"/>
                        </a:lnSpc>
                        <a:spcBef>
                          <a:spcPts val="0"/>
                        </a:spcBef>
                        <a:spcAft>
                          <a:spcPts val="0"/>
                        </a:spcAft>
                      </a:pPr>
                      <a:r>
                        <a:rPr lang="en-US" sz="2000">
                          <a:effectLst/>
                          <a:latin typeface="Century Gothic" panose="020B0502020202020204" pitchFamily="34" charset="0"/>
                        </a:rPr>
                        <a:t>Post graduate Teaching Hospitals    </a:t>
                      </a:r>
                      <a:endParaRPr lang="en-US" sz="200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entury Gothic" panose="020B0502020202020204" pitchFamily="34" charset="0"/>
                        </a:rPr>
                        <a:t>4</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9"/>
                  </a:ext>
                </a:extLst>
              </a:tr>
              <a:tr h="250287">
                <a:tc>
                  <a:txBody>
                    <a:bodyPr/>
                    <a:lstStyle/>
                    <a:p>
                      <a:pPr marL="228600" marR="0">
                        <a:lnSpc>
                          <a:spcPct val="107000"/>
                        </a:lnSpc>
                        <a:spcBef>
                          <a:spcPts val="0"/>
                        </a:spcBef>
                        <a:spcAft>
                          <a:spcPts val="0"/>
                        </a:spcAft>
                      </a:pPr>
                      <a:r>
                        <a:rPr lang="en-US" sz="2000">
                          <a:effectLst/>
                          <a:latin typeface="Century Gothic" panose="020B0502020202020204" pitchFamily="34" charset="0"/>
                        </a:rPr>
                        <a:t>Health Institutions (Various categories)</a:t>
                      </a:r>
                      <a:endParaRPr lang="en-US" sz="200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entury Gothic" panose="020B0502020202020204" pitchFamily="34" charset="0"/>
                        </a:rPr>
                        <a:t>Registered</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entury Gothic" panose="020B0502020202020204" pitchFamily="34" charset="0"/>
                        </a:rPr>
                        <a:t>13,580</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20"/>
                  </a:ext>
                </a:extLst>
              </a:tr>
              <a:tr h="250287">
                <a:tc>
                  <a:txBody>
                    <a:bodyPr/>
                    <a:lstStyle/>
                    <a:p>
                      <a:pPr>
                        <a:lnSpc>
                          <a:spcPct val="107000"/>
                        </a:lnSpc>
                      </a:pPr>
                      <a:endParaRPr lang="en-US" sz="2000" dirty="0">
                        <a:effectLst/>
                        <a:latin typeface="Century Gothic" panose="020B0502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entury Gothic" panose="020B0502020202020204" pitchFamily="34" charset="0"/>
                        </a:rPr>
                        <a:t>Active (</a:t>
                      </a:r>
                      <a:r>
                        <a:rPr lang="en-US" sz="2000" dirty="0" smtClean="0">
                          <a:effectLst/>
                          <a:latin typeface="Century Gothic" panose="020B0502020202020204" pitchFamily="34" charset="0"/>
                        </a:rPr>
                        <a:t>2020)</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entury Gothic" panose="020B0502020202020204" pitchFamily="34" charset="0"/>
                        </a:rPr>
                        <a:t>5,325</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21"/>
                  </a:ext>
                </a:extLst>
              </a:tr>
            </a:tbl>
          </a:graphicData>
        </a:graphic>
      </p:graphicFrame>
      <p:sp>
        <p:nvSpPr>
          <p:cNvPr id="12" name="Rectangle 11"/>
          <p:cNvSpPr/>
          <p:nvPr/>
        </p:nvSpPr>
        <p:spPr>
          <a:xfrm>
            <a:off x="8406518" y="6263053"/>
            <a:ext cx="2622834" cy="369332"/>
          </a:xfrm>
          <a:prstGeom prst="rect">
            <a:avLst/>
          </a:prstGeom>
        </p:spPr>
        <p:txBody>
          <a:bodyPr wrap="none">
            <a:spAutoFit/>
          </a:bodyPr>
          <a:lstStyle/>
          <a:p>
            <a:r>
              <a:rPr lang="en-US" b="1" dirty="0">
                <a:latin typeface="Century Gothic" panose="020B0502020202020204" pitchFamily="34" charset="0"/>
              </a:rPr>
              <a:t>As at </a:t>
            </a:r>
            <a:r>
              <a:rPr lang="en-US" b="1" dirty="0" smtClean="0">
                <a:latin typeface="Century Gothic" panose="020B0502020202020204" pitchFamily="34" charset="0"/>
              </a:rPr>
              <a:t>17</a:t>
            </a:r>
            <a:r>
              <a:rPr lang="en-US" b="1" baseline="30000" dirty="0" smtClean="0">
                <a:latin typeface="Century Gothic" panose="020B0502020202020204" pitchFamily="34" charset="0"/>
              </a:rPr>
              <a:t>th</a:t>
            </a:r>
            <a:r>
              <a:rPr lang="en-US" b="1" dirty="0" smtClean="0">
                <a:latin typeface="Century Gothic" panose="020B0502020202020204" pitchFamily="34" charset="0"/>
              </a:rPr>
              <a:t> August 2020</a:t>
            </a:r>
            <a:endParaRPr lang="en-US" b="1" dirty="0">
              <a:latin typeface="Century Gothic" panose="020B0502020202020204" pitchFamily="34" charset="0"/>
            </a:endParaRPr>
          </a:p>
        </p:txBody>
      </p:sp>
    </p:spTree>
    <p:extLst>
      <p:ext uri="{BB962C8B-B14F-4D97-AF65-F5344CB8AC3E}">
        <p14:creationId xmlns:p14="http://schemas.microsoft.com/office/powerpoint/2010/main" val="1091211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10" name="TextBox 9"/>
          <p:cNvSpPr txBox="1"/>
          <p:nvPr/>
        </p:nvSpPr>
        <p:spPr>
          <a:xfrm>
            <a:off x="1622381" y="0"/>
            <a:ext cx="9046420" cy="954107"/>
          </a:xfrm>
          <a:prstGeom prst="rect">
            <a:avLst/>
          </a:prstGeom>
          <a:noFill/>
        </p:spPr>
        <p:txBody>
          <a:bodyPr wrap="square" rtlCol="0">
            <a:spAutoFit/>
          </a:bodyPr>
          <a:lstStyle/>
          <a:p>
            <a:pPr algn="ctr"/>
            <a:r>
              <a:rPr lang="en-US" sz="2800" b="1" dirty="0">
                <a:solidFill>
                  <a:schemeClr val="bg1"/>
                </a:solidFill>
                <a:latin typeface="Century Gothic" pitchFamily="34" charset="0"/>
              </a:rPr>
              <a:t>World Health Organization  Recommended Doctor to Population Ratio</a:t>
            </a:r>
          </a:p>
        </p:txBody>
      </p:sp>
      <p:sp>
        <p:nvSpPr>
          <p:cNvPr id="17" name="Content Placeholder 2"/>
          <p:cNvSpPr>
            <a:spLocks noGrp="1"/>
          </p:cNvSpPr>
          <p:nvPr>
            <p:ph idx="1"/>
          </p:nvPr>
        </p:nvSpPr>
        <p:spPr>
          <a:xfrm>
            <a:off x="322729" y="1264762"/>
            <a:ext cx="11259671" cy="682716"/>
          </a:xfrm>
        </p:spPr>
        <p:style>
          <a:lnRef idx="2">
            <a:schemeClr val="accent3"/>
          </a:lnRef>
          <a:fillRef idx="1">
            <a:schemeClr val="lt1"/>
          </a:fillRef>
          <a:effectRef idx="0">
            <a:schemeClr val="accent3"/>
          </a:effectRef>
          <a:fontRef idx="minor">
            <a:schemeClr val="dk1"/>
          </a:fontRef>
        </p:style>
        <p:txBody>
          <a:bodyPr>
            <a:normAutofit/>
          </a:bodyPr>
          <a:lstStyle/>
          <a:p>
            <a:pPr algn="ctr">
              <a:buNone/>
            </a:pPr>
            <a:r>
              <a:rPr lang="en-US" sz="3600" b="1" dirty="0">
                <a:latin typeface="Century Gothic" panose="020B0502020202020204" pitchFamily="34" charset="0"/>
                <a:cs typeface="Times New Roman" pitchFamily="18" charset="0"/>
              </a:rPr>
              <a:t>Population of Kenya </a:t>
            </a:r>
            <a:r>
              <a:rPr lang="en-US" sz="3600" b="1" dirty="0">
                <a:solidFill>
                  <a:srgbClr val="0070C0"/>
                </a:solidFill>
                <a:latin typeface="Century Gothic" panose="020B0502020202020204" pitchFamily="34" charset="0"/>
                <a:cs typeface="Times New Roman" pitchFamily="18" charset="0"/>
              </a:rPr>
              <a:t>48,000,000</a:t>
            </a:r>
          </a:p>
          <a:p>
            <a:pPr marL="0" indent="0" algn="ctr">
              <a:buNone/>
            </a:pPr>
            <a:endParaRPr lang="en-US" sz="3600" b="1" dirty="0">
              <a:latin typeface="Century Gothic" panose="020B0502020202020204" pitchFamily="34" charset="0"/>
              <a:cs typeface="Times New Roman" pitchFamily="18" charset="0"/>
            </a:endParaRPr>
          </a:p>
          <a:p>
            <a:pPr lvl="1" algn="ctr">
              <a:buNone/>
            </a:pPr>
            <a:endParaRPr lang="en-US" sz="3600" dirty="0">
              <a:latin typeface="Century Gothic" panose="020B0502020202020204" pitchFamily="34" charset="0"/>
              <a:cs typeface="Times New Roman" panose="02020603050405020304" pitchFamily="18" charset="0"/>
            </a:endParaRPr>
          </a:p>
        </p:txBody>
      </p:sp>
      <p:sp>
        <p:nvSpPr>
          <p:cNvPr id="2" name="Slide Number Placeholder 1"/>
          <p:cNvSpPr>
            <a:spLocks noGrp="1"/>
          </p:cNvSpPr>
          <p:nvPr>
            <p:ph type="sldNum" sz="quarter" idx="12"/>
          </p:nvPr>
        </p:nvSpPr>
        <p:spPr>
          <a:xfrm>
            <a:off x="8737600" y="6168093"/>
            <a:ext cx="2844800" cy="365125"/>
          </a:xfrm>
        </p:spPr>
        <p:txBody>
          <a:bodyPr/>
          <a:lstStyle/>
          <a:p>
            <a:fld id="{7BE29110-98A9-4403-A3B2-9C1A1038732B}" type="slidenum">
              <a:rPr lang="en-US" smtClean="0">
                <a:solidFill>
                  <a:prstClr val="black">
                    <a:tint val="75000"/>
                  </a:prstClr>
                </a:solidFill>
              </a:rPr>
              <a:pPr/>
              <a:t>22</a:t>
            </a:fld>
            <a:endParaRPr lang="en-US">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2809632391"/>
              </p:ext>
            </p:extLst>
          </p:nvPr>
        </p:nvGraphicFramePr>
        <p:xfrm>
          <a:off x="457202" y="2528047"/>
          <a:ext cx="3227293" cy="4070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22729" y="1961089"/>
            <a:ext cx="3361765"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a:cs typeface="Times New Roman" pitchFamily="18" charset="0"/>
              </a:rPr>
              <a:t>WHO recommended Ratios</a:t>
            </a:r>
          </a:p>
        </p:txBody>
      </p:sp>
      <p:sp>
        <p:nvSpPr>
          <p:cNvPr id="6" name="Flowchart: Extract 5"/>
          <p:cNvSpPr/>
          <p:nvPr/>
        </p:nvSpPr>
        <p:spPr>
          <a:xfrm rot="5400000">
            <a:off x="2309875" y="3762678"/>
            <a:ext cx="4622868" cy="833717"/>
          </a:xfrm>
          <a:prstGeom prst="flowChartExtra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aphicFrame>
        <p:nvGraphicFramePr>
          <p:cNvPr id="14" name="Diagram 13"/>
          <p:cNvGraphicFramePr/>
          <p:nvPr>
            <p:extLst>
              <p:ext uri="{D42A27DB-BD31-4B8C-83A1-F6EECF244321}">
                <p14:modId xmlns:p14="http://schemas.microsoft.com/office/powerpoint/2010/main" val="1761445987"/>
              </p:ext>
            </p:extLst>
          </p:nvPr>
        </p:nvGraphicFramePr>
        <p:xfrm>
          <a:off x="5038168" y="2420620"/>
          <a:ext cx="3871719" cy="40703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Rectangle 14"/>
          <p:cNvSpPr/>
          <p:nvPr/>
        </p:nvSpPr>
        <p:spPr>
          <a:xfrm>
            <a:off x="5351930" y="1907918"/>
            <a:ext cx="6230470"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a:cs typeface="Times New Roman" pitchFamily="18" charset="0"/>
              </a:rPr>
              <a:t>Current Ratios in Kenya</a:t>
            </a:r>
          </a:p>
        </p:txBody>
      </p:sp>
      <p:graphicFrame>
        <p:nvGraphicFramePr>
          <p:cNvPr id="16" name="Diagram 15"/>
          <p:cNvGraphicFramePr/>
          <p:nvPr>
            <p:extLst>
              <p:ext uri="{D42A27DB-BD31-4B8C-83A1-F6EECF244321}">
                <p14:modId xmlns:p14="http://schemas.microsoft.com/office/powerpoint/2010/main" val="1445545007"/>
              </p:ext>
            </p:extLst>
          </p:nvPr>
        </p:nvGraphicFramePr>
        <p:xfrm>
          <a:off x="8467165" y="2420619"/>
          <a:ext cx="3871719" cy="407035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9" name="Picture 2" descr="C:\Users\danmw\Dropbox\MPDB\2020 Business\kmpdc.go.ke\Medical Board LOGO-13.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danmw\Dropbox\Coat-of-arms.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565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a:latin typeface="Century Gothic" panose="020B0502020202020204" pitchFamily="34" charset="0"/>
              </a:rPr>
              <a:t>What kind of doctor do we need?</a:t>
            </a:r>
            <a:endParaRPr lang="en-US" sz="4000" b="1" dirty="0">
              <a:solidFill>
                <a:schemeClr val="tx1"/>
              </a:solidFill>
              <a:latin typeface="Century Gothic" panose="020B0502020202020204" pitchFamily="34" charset="0"/>
            </a:endParaRPr>
          </a:p>
        </p:txBody>
      </p:sp>
      <p:pic>
        <p:nvPicPr>
          <p:cNvPr id="18"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image of do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968" y="1223032"/>
            <a:ext cx="8755692" cy="5526276"/>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5"/>
          <p:cNvPicPr>
            <a:picLocks noGrp="1" noChangeAspect="1"/>
          </p:cNvPicPr>
          <p:nvPr>
            <p:ph idx="1"/>
          </p:nvPr>
        </p:nvPicPr>
        <p:blipFill>
          <a:blip r:embed="rId6" cstate="print">
            <a:grayscl/>
            <a:extLst>
              <a:ext uri="{28A0092B-C50C-407E-A947-70E740481C1C}">
                <a14:useLocalDpi xmlns:a14="http://schemas.microsoft.com/office/drawing/2010/main" val="0"/>
              </a:ext>
            </a:extLst>
          </a:blip>
          <a:stretch>
            <a:fillRect/>
          </a:stretch>
        </p:blipFill>
        <p:spPr>
          <a:xfrm>
            <a:off x="7453017" y="1367354"/>
            <a:ext cx="2501152" cy="2031118"/>
          </a:xfrm>
          <a:prstGeom prst="ellipse">
            <a:avLst/>
          </a:prstGeom>
          <a:ln>
            <a:noFill/>
          </a:ln>
          <a:effectLst>
            <a:softEdge rad="112500"/>
          </a:effectLst>
        </p:spPr>
      </p:pic>
      <p:sp>
        <p:nvSpPr>
          <p:cNvPr id="2" name="Slide Number Placeholder 1"/>
          <p:cNvSpPr>
            <a:spLocks noGrp="1"/>
          </p:cNvSpPr>
          <p:nvPr>
            <p:ph type="sldNum" sz="quarter" idx="12"/>
          </p:nvPr>
        </p:nvSpPr>
        <p:spPr/>
        <p:txBody>
          <a:bodyPr/>
          <a:lstStyle/>
          <a:p>
            <a:fld id="{7BE29110-98A9-4403-A3B2-9C1A1038732B}" type="slidenum">
              <a:rPr lang="en-US" smtClean="0">
                <a:solidFill>
                  <a:prstClr val="black">
                    <a:tint val="75000"/>
                  </a:prstClr>
                </a:solidFill>
              </a:rPr>
              <a:pPr/>
              <a:t>23</a:t>
            </a:fld>
            <a:endParaRPr lang="en-US">
              <a:solidFill>
                <a:prstClr val="black">
                  <a:tint val="75000"/>
                </a:prstClr>
              </a:solidFill>
            </a:endParaRPr>
          </a:p>
        </p:txBody>
      </p:sp>
      <p:sp>
        <p:nvSpPr>
          <p:cNvPr id="12" name="Oval 11"/>
          <p:cNvSpPr/>
          <p:nvPr/>
        </p:nvSpPr>
        <p:spPr>
          <a:xfrm>
            <a:off x="8494426" y="2343187"/>
            <a:ext cx="486347" cy="510989"/>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46931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latin typeface="Century Gothic" panose="020B0502020202020204" pitchFamily="34" charset="0"/>
              </a:rPr>
              <a:t> </a:t>
            </a:r>
            <a:endParaRPr lang="en-US" sz="4000" b="1" dirty="0">
              <a:solidFill>
                <a:schemeClr val="tx1"/>
              </a:solidFill>
              <a:latin typeface="Century Gothic" panose="020B0502020202020204" pitchFamily="34" charset="0"/>
            </a:endParaRPr>
          </a:p>
        </p:txBody>
      </p:sp>
      <p:sp>
        <p:nvSpPr>
          <p:cNvPr id="10" name="TextBox 9"/>
          <p:cNvSpPr txBox="1"/>
          <p:nvPr/>
        </p:nvSpPr>
        <p:spPr>
          <a:xfrm>
            <a:off x="1622381" y="0"/>
            <a:ext cx="9046420" cy="1015663"/>
          </a:xfrm>
          <a:prstGeom prst="rect">
            <a:avLst/>
          </a:prstGeom>
          <a:noFill/>
        </p:spPr>
        <p:txBody>
          <a:bodyPr wrap="square" rtlCol="0">
            <a:spAutoFit/>
          </a:bodyPr>
          <a:lstStyle/>
          <a:p>
            <a:pPr algn="ctr"/>
            <a:r>
              <a:rPr lang="en-US" sz="3000" b="1" dirty="0">
                <a:solidFill>
                  <a:schemeClr val="bg1"/>
                </a:solidFill>
                <a:latin typeface="Century Gothic" pitchFamily="34" charset="0"/>
              </a:rPr>
              <a:t>World Health Organization  (WHO)</a:t>
            </a:r>
          </a:p>
          <a:p>
            <a:pPr algn="ctr"/>
            <a:r>
              <a:rPr lang="en-US" sz="3000" b="1" dirty="0">
                <a:solidFill>
                  <a:schemeClr val="bg1"/>
                </a:solidFill>
                <a:latin typeface="Century Gothic" pitchFamily="34" charset="0"/>
              </a:rPr>
              <a:t>Ideal Profile of a doctor</a:t>
            </a:r>
          </a:p>
        </p:txBody>
      </p:sp>
      <p:pic>
        <p:nvPicPr>
          <p:cNvPr id="17"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28529" y="1730386"/>
            <a:ext cx="3224306" cy="2828187"/>
          </a:xfrm>
        </p:spPr>
      </p:pic>
      <p:sp>
        <p:nvSpPr>
          <p:cNvPr id="2" name="Slide Number Placeholder 1"/>
          <p:cNvSpPr>
            <a:spLocks noGrp="1"/>
          </p:cNvSpPr>
          <p:nvPr>
            <p:ph type="sldNum" sz="quarter" idx="12"/>
          </p:nvPr>
        </p:nvSpPr>
        <p:spPr/>
        <p:txBody>
          <a:bodyPr/>
          <a:lstStyle/>
          <a:p>
            <a:fld id="{7BE29110-98A9-4403-A3B2-9C1A1038732B}" type="slidenum">
              <a:rPr lang="en-US" smtClean="0">
                <a:solidFill>
                  <a:prstClr val="black">
                    <a:tint val="75000"/>
                  </a:prstClr>
                </a:solidFill>
              </a:rPr>
              <a:pPr/>
              <a:t>24</a:t>
            </a:fld>
            <a:endParaRPr lang="en-US">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3874620685"/>
              </p:ext>
            </p:extLst>
          </p:nvPr>
        </p:nvGraphicFramePr>
        <p:xfrm>
          <a:off x="295835" y="1730386"/>
          <a:ext cx="6849035" cy="5056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0" y="1330276"/>
            <a:ext cx="588981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a:cs typeface="Times New Roman" pitchFamily="18" charset="0"/>
              </a:rPr>
              <a:t>WHO Five Star Doctor</a:t>
            </a:r>
          </a:p>
        </p:txBody>
      </p:sp>
      <p:sp>
        <p:nvSpPr>
          <p:cNvPr id="6" name="Flowchart: Extract 5"/>
          <p:cNvSpPr/>
          <p:nvPr/>
        </p:nvSpPr>
        <p:spPr>
          <a:xfrm rot="5400000">
            <a:off x="5629801" y="3810621"/>
            <a:ext cx="4622868" cy="833717"/>
          </a:xfrm>
          <a:prstGeom prst="flowChartExtra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Rectangle 14"/>
          <p:cNvSpPr/>
          <p:nvPr/>
        </p:nvSpPr>
        <p:spPr>
          <a:xfrm>
            <a:off x="7772400" y="1330276"/>
            <a:ext cx="455407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a:cs typeface="Times New Roman" pitchFamily="18" charset="0"/>
              </a:rPr>
              <a:t>Ideal doctors profile</a:t>
            </a:r>
          </a:p>
        </p:txBody>
      </p:sp>
      <p:sp>
        <p:nvSpPr>
          <p:cNvPr id="8" name="Rectangle 7"/>
          <p:cNvSpPr/>
          <p:nvPr/>
        </p:nvSpPr>
        <p:spPr>
          <a:xfrm>
            <a:off x="9170894" y="4910276"/>
            <a:ext cx="2791012" cy="1569660"/>
          </a:xfrm>
          <a:prstGeom prst="rect">
            <a:avLst/>
          </a:prstGeom>
        </p:spPr>
        <p:txBody>
          <a:bodyPr wrap="square">
            <a:spAutoFit/>
          </a:bodyPr>
          <a:lstStyle/>
          <a:p>
            <a:pPr marL="285750" indent="-285750">
              <a:buFont typeface="Wingdings" panose="05000000000000000000" pitchFamily="2" charset="2"/>
              <a:buChar char="ü"/>
            </a:pPr>
            <a:r>
              <a:rPr lang="en-US" sz="2400" dirty="0"/>
              <a:t>Scientist</a:t>
            </a:r>
          </a:p>
          <a:p>
            <a:pPr marL="285750" indent="-285750">
              <a:buFont typeface="Wingdings" panose="05000000000000000000" pitchFamily="2" charset="2"/>
              <a:buChar char="ü"/>
            </a:pPr>
            <a:r>
              <a:rPr lang="en-US" sz="2400" dirty="0"/>
              <a:t>Practitioner</a:t>
            </a:r>
          </a:p>
          <a:p>
            <a:pPr marL="285750" indent="-285750">
              <a:buFont typeface="Wingdings" panose="05000000000000000000" pitchFamily="2" charset="2"/>
              <a:buChar char="ü"/>
            </a:pPr>
            <a:r>
              <a:rPr lang="en-US" sz="2400" dirty="0"/>
              <a:t>Professional</a:t>
            </a:r>
          </a:p>
          <a:p>
            <a:pPr marL="285750" indent="-285750">
              <a:buFont typeface="Wingdings" panose="05000000000000000000" pitchFamily="2" charset="2"/>
              <a:buChar char="ü"/>
            </a:pPr>
            <a:r>
              <a:rPr lang="en-US" sz="2400" dirty="0"/>
              <a:t>Leader &amp; Manager</a:t>
            </a:r>
          </a:p>
        </p:txBody>
      </p:sp>
      <p:pic>
        <p:nvPicPr>
          <p:cNvPr id="16" name="Picture 2" descr="C:\Users\danmw\Dropbox\MPDB\2020 Business\kmpdc.go.ke\Medical Board LOGO-1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danmw\Dropbox\Coat-of-arm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105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latin typeface="Century Gothic" panose="020B0502020202020204" pitchFamily="34" charset="0"/>
              </a:rPr>
              <a:t>COMPETENCES</a:t>
            </a:r>
            <a:endParaRPr lang="en-US" sz="4000" b="1" dirty="0">
              <a:solidFill>
                <a:schemeClr val="tx1"/>
              </a:solidFill>
              <a:latin typeface="Century Gothic" panose="020B0502020202020204" pitchFamily="34" charset="0"/>
            </a:endParaRPr>
          </a:p>
        </p:txBody>
      </p:sp>
      <p:pic>
        <p:nvPicPr>
          <p:cNvPr id="13"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nvPr>
        </p:nvGraphicFramePr>
        <p:xfrm>
          <a:off x="-534340" y="1403275"/>
          <a:ext cx="6935141" cy="53295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p:cNvSpPr>
            <a:spLocks noGrp="1"/>
          </p:cNvSpPr>
          <p:nvPr>
            <p:ph type="sldNum" sz="quarter" idx="12"/>
          </p:nvPr>
        </p:nvSpPr>
        <p:spPr/>
        <p:txBody>
          <a:bodyPr/>
          <a:lstStyle/>
          <a:p>
            <a:fld id="{7BE29110-98A9-4403-A3B2-9C1A1038732B}" type="slidenum">
              <a:rPr lang="en-US" smtClean="0">
                <a:solidFill>
                  <a:prstClr val="black">
                    <a:tint val="75000"/>
                  </a:prstClr>
                </a:solidFill>
              </a:rPr>
              <a:pPr/>
              <a:t>25</a:t>
            </a:fld>
            <a:endParaRPr lang="en-US">
              <a:solidFill>
                <a:prstClr val="black">
                  <a:tint val="75000"/>
                </a:prstClr>
              </a:solidFill>
            </a:endParaRPr>
          </a:p>
        </p:txBody>
      </p:sp>
      <p:sp>
        <p:nvSpPr>
          <p:cNvPr id="5" name="Rectangle 4"/>
          <p:cNvSpPr/>
          <p:nvPr/>
        </p:nvSpPr>
        <p:spPr>
          <a:xfrm>
            <a:off x="5938221" y="1649183"/>
            <a:ext cx="5644179" cy="2400657"/>
          </a:xfrm>
          <a:prstGeom prst="rect">
            <a:avLst/>
          </a:prstGeom>
        </p:spPr>
        <p:txBody>
          <a:bodyPr wrap="square">
            <a:spAutoFit/>
          </a:bodyPr>
          <a:lstStyle/>
          <a:p>
            <a:r>
              <a:rPr lang="en-US" sz="2500" dirty="0">
                <a:latin typeface="Century Gothic" panose="020B0502020202020204" pitchFamily="34" charset="0"/>
                <a:cs typeface="Aharoni" panose="02010803020104030203" pitchFamily="2" charset="-79"/>
              </a:rPr>
              <a:t>The Ideal Doctor will possess a mix of aptitudes to carry out the range of services that health settings must deliver, to meet the requirements of </a:t>
            </a:r>
            <a:r>
              <a:rPr lang="en-US" sz="2500" b="1" dirty="0">
                <a:solidFill>
                  <a:srgbClr val="C00000"/>
                </a:solidFill>
                <a:latin typeface="Century Gothic" panose="020B0502020202020204" pitchFamily="34" charset="0"/>
                <a:cs typeface="Aharoni" panose="02010803020104030203" pitchFamily="2" charset="-79"/>
              </a:rPr>
              <a:t>relevance, quality, cost-effectiveness and equity</a:t>
            </a:r>
            <a:r>
              <a:rPr lang="en-US" sz="2500" b="1" dirty="0">
                <a:latin typeface="Century Gothic" panose="020B0502020202020204" pitchFamily="34" charset="0"/>
                <a:cs typeface="Aharoni" panose="02010803020104030203" pitchFamily="2" charset="-79"/>
              </a:rPr>
              <a:t> in health</a:t>
            </a:r>
          </a:p>
        </p:txBody>
      </p:sp>
    </p:spTree>
    <p:extLst>
      <p:ext uri="{BB962C8B-B14F-4D97-AF65-F5344CB8AC3E}">
        <p14:creationId xmlns:p14="http://schemas.microsoft.com/office/powerpoint/2010/main" val="2284799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E29110-98A9-4403-A3B2-9C1A1038732B}" type="slidenum">
              <a:rPr lang="en-US" smtClean="0">
                <a:solidFill>
                  <a:prstClr val="black">
                    <a:tint val="75000"/>
                  </a:prstClr>
                </a:solidFill>
              </a:rPr>
              <a:pPr/>
              <a:t>26</a:t>
            </a:fld>
            <a:endParaRPr lang="en-US">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3590308296"/>
              </p:ext>
            </p:extLst>
          </p:nvPr>
        </p:nvGraphicFramePr>
        <p:xfrm>
          <a:off x="175055" y="965849"/>
          <a:ext cx="1140734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latin typeface="Century Gothic" panose="020B0502020202020204" pitchFamily="34" charset="0"/>
              </a:rPr>
              <a:t>THE DOCTOR THAT WE NEED</a:t>
            </a:r>
            <a:endParaRPr lang="en-US" sz="4000" b="1" dirty="0">
              <a:solidFill>
                <a:schemeClr val="tx1"/>
              </a:solidFill>
              <a:latin typeface="Century Gothic" panose="020B0502020202020204" pitchFamily="34" charset="0"/>
            </a:endParaRPr>
          </a:p>
        </p:txBody>
      </p:sp>
      <p:pic>
        <p:nvPicPr>
          <p:cNvPr id="13"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73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latin typeface="Century Gothic" panose="020B0502020202020204" pitchFamily="34" charset="0"/>
              </a:rPr>
              <a:t>THE DOCTOR THAT WE NEED</a:t>
            </a:r>
            <a:endParaRPr lang="en-US" sz="4000" b="1" dirty="0">
              <a:solidFill>
                <a:schemeClr val="tx1"/>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BE29110-98A9-4403-A3B2-9C1A1038732B}" type="slidenum">
              <a:rPr lang="en-US" smtClean="0">
                <a:solidFill>
                  <a:prstClr val="black">
                    <a:tint val="75000"/>
                  </a:prstClr>
                </a:solidFill>
              </a:rPr>
              <a:pPr/>
              <a:t>27</a:t>
            </a:fld>
            <a:endParaRPr lang="en-US">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3831177040"/>
              </p:ext>
            </p:extLst>
          </p:nvPr>
        </p:nvGraphicFramePr>
        <p:xfrm>
          <a:off x="179459" y="1135891"/>
          <a:ext cx="1140734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331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545453" y="1318240"/>
            <a:ext cx="11646547" cy="5403236"/>
          </a:xfrm>
        </p:spPr>
        <p:txBody>
          <a:bodyPr>
            <a:normAutofit fontScale="85000" lnSpcReduction="20000"/>
          </a:bodyPr>
          <a:lstStyle/>
          <a:p>
            <a:pPr>
              <a:lnSpc>
                <a:spcPct val="150000"/>
              </a:lnSpc>
              <a:buFont typeface="Wingdings" panose="05000000000000000000" pitchFamily="2" charset="2"/>
              <a:buChar char="§"/>
            </a:pPr>
            <a:r>
              <a:rPr lang="en-US" dirty="0">
                <a:latin typeface="Century Gothic" panose="020B0502020202020204" pitchFamily="34" charset="0"/>
              </a:rPr>
              <a:t>Medical and dental training</a:t>
            </a:r>
          </a:p>
          <a:p>
            <a:pPr>
              <a:lnSpc>
                <a:spcPct val="150000"/>
              </a:lnSpc>
              <a:buFont typeface="Wingdings" panose="05000000000000000000" pitchFamily="2" charset="2"/>
              <a:buChar char="§"/>
            </a:pPr>
            <a:r>
              <a:rPr lang="en-US" dirty="0">
                <a:latin typeface="Century Gothic" panose="020B0502020202020204" pitchFamily="34" charset="0"/>
              </a:rPr>
              <a:t>Inadequate equipment and medical personnel</a:t>
            </a:r>
          </a:p>
          <a:p>
            <a:pPr>
              <a:lnSpc>
                <a:spcPct val="150000"/>
              </a:lnSpc>
              <a:buFont typeface="Wingdings" panose="05000000000000000000" pitchFamily="2" charset="2"/>
              <a:buChar char="§"/>
            </a:pPr>
            <a:r>
              <a:rPr lang="en-US" dirty="0">
                <a:latin typeface="Century Gothic" panose="020B0502020202020204" pitchFamily="34" charset="0"/>
              </a:rPr>
              <a:t>Dual –practice (government and private practice)</a:t>
            </a:r>
          </a:p>
          <a:p>
            <a:pPr>
              <a:lnSpc>
                <a:spcPct val="150000"/>
              </a:lnSpc>
              <a:buFont typeface="Wingdings" panose="05000000000000000000" pitchFamily="2" charset="2"/>
              <a:buChar char="§"/>
            </a:pPr>
            <a:r>
              <a:rPr lang="en-US" dirty="0">
                <a:latin typeface="Century Gothic" panose="020B0502020202020204" pitchFamily="34" charset="0"/>
              </a:rPr>
              <a:t>Changing mindset from curative services to disease prevention and health promotion</a:t>
            </a:r>
          </a:p>
          <a:p>
            <a:pPr>
              <a:lnSpc>
                <a:spcPct val="150000"/>
              </a:lnSpc>
              <a:buFont typeface="Wingdings" panose="05000000000000000000" pitchFamily="2" charset="2"/>
              <a:buChar char="§"/>
            </a:pPr>
            <a:r>
              <a:rPr lang="en-US" dirty="0">
                <a:latin typeface="Century Gothic" panose="020B0502020202020204" pitchFamily="34" charset="0"/>
              </a:rPr>
              <a:t>Migration of doctors for various reasons</a:t>
            </a:r>
          </a:p>
          <a:p>
            <a:pPr>
              <a:lnSpc>
                <a:spcPct val="150000"/>
              </a:lnSpc>
              <a:buFont typeface="Wingdings" panose="05000000000000000000" pitchFamily="2" charset="2"/>
              <a:buChar char="§"/>
            </a:pPr>
            <a:r>
              <a:rPr lang="en-GB" dirty="0">
                <a:latin typeface="Century Gothic" panose="020B0502020202020204" pitchFamily="34" charset="0"/>
              </a:rPr>
              <a:t>Inadequate distribution of doctors in counties</a:t>
            </a:r>
          </a:p>
          <a:p>
            <a:pPr>
              <a:lnSpc>
                <a:spcPct val="150000"/>
              </a:lnSpc>
              <a:buFont typeface="Wingdings" panose="05000000000000000000" pitchFamily="2" charset="2"/>
              <a:buChar char="§"/>
            </a:pPr>
            <a:r>
              <a:rPr lang="en-GB" dirty="0">
                <a:latin typeface="Century Gothic" panose="020B0502020202020204" pitchFamily="34" charset="0"/>
              </a:rPr>
              <a:t>Inadequate specialists</a:t>
            </a:r>
          </a:p>
          <a:p>
            <a:pPr>
              <a:lnSpc>
                <a:spcPct val="150000"/>
              </a:lnSpc>
              <a:buFont typeface="Wingdings" panose="05000000000000000000" pitchFamily="2" charset="2"/>
              <a:buChar char="§"/>
            </a:pPr>
            <a:r>
              <a:rPr lang="en-GB" dirty="0" smtClean="0">
                <a:latin typeface="Century Gothic" panose="020B0502020202020204" pitchFamily="34" charset="0"/>
              </a:rPr>
              <a:t>Task-shifting</a:t>
            </a:r>
            <a:endParaRPr lang="en-US" dirty="0">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BE29110-98A9-4403-A3B2-9C1A1038732B}" type="slidenum">
              <a:rPr lang="en-US" smtClean="0">
                <a:solidFill>
                  <a:prstClr val="black">
                    <a:tint val="75000"/>
                  </a:prstClr>
                </a:solidFill>
              </a:rPr>
              <a:pPr/>
              <a:t>28</a:t>
            </a:fld>
            <a:endParaRPr lang="en-US">
              <a:solidFill>
                <a:prstClr val="black">
                  <a:tint val="75000"/>
                </a:prstClr>
              </a:solidFill>
            </a:endParaRPr>
          </a:p>
        </p:txBody>
      </p:sp>
      <p:sp>
        <p:nvSpPr>
          <p:cNvPr id="12" name="Rectangle 11"/>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3600" b="1" dirty="0" smtClean="0">
                <a:latin typeface="Century Gothic" panose="020B0502020202020204" pitchFamily="34" charset="0"/>
              </a:rPr>
              <a:t>FACTORS INHIBITING THE MAKING OF THE </a:t>
            </a:r>
          </a:p>
          <a:p>
            <a:pPr algn="ctr">
              <a:spcBef>
                <a:spcPct val="0"/>
              </a:spcBef>
            </a:pPr>
            <a:r>
              <a:rPr lang="en-US" sz="3600" b="1" dirty="0" smtClean="0">
                <a:latin typeface="Century Gothic" panose="020B0502020202020204" pitchFamily="34" charset="0"/>
              </a:rPr>
              <a:t>DOCTOR THAT WE NEED</a:t>
            </a:r>
            <a:endParaRPr lang="en-US" sz="3600" b="1" dirty="0">
              <a:solidFill>
                <a:schemeClr val="tx1"/>
              </a:solidFill>
              <a:latin typeface="Century Gothic" panose="020B0502020202020204" pitchFamily="34" charset="0"/>
            </a:endParaRPr>
          </a:p>
        </p:txBody>
      </p:sp>
      <p:pic>
        <p:nvPicPr>
          <p:cNvPr id="13"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43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077" y="-24751"/>
            <a:ext cx="11846983" cy="990600"/>
          </a:xfrm>
        </p:spPr>
        <p:txBody>
          <a:bodyPr>
            <a:normAutofit/>
          </a:bodyPr>
          <a:lstStyle/>
          <a:p>
            <a:r>
              <a:rPr lang="en-US" sz="3600" b="1" dirty="0">
                <a:solidFill>
                  <a:schemeClr val="bg1"/>
                </a:solidFill>
                <a:latin typeface="Century Gothic" panose="020B0502020202020204" pitchFamily="34" charset="0"/>
              </a:rPr>
              <a:t>How do we make a good doctor?</a:t>
            </a:r>
            <a:endParaRPr lang="en-ZA" sz="2800" b="1" dirty="0">
              <a:solidFill>
                <a:schemeClr val="bg1"/>
              </a:solidFill>
              <a:latin typeface="Century Gothic" panose="020B0502020202020204" pitchFamily="34" charset="0"/>
            </a:endParaRPr>
          </a:p>
        </p:txBody>
      </p:sp>
      <p:sp>
        <p:nvSpPr>
          <p:cNvPr id="4099" name="Rectangle 3"/>
          <p:cNvSpPr>
            <a:spLocks noGrp="1" noChangeArrowheads="1"/>
          </p:cNvSpPr>
          <p:nvPr>
            <p:ph idx="1"/>
          </p:nvPr>
        </p:nvSpPr>
        <p:spPr>
          <a:xfrm>
            <a:off x="1193369" y="1932039"/>
            <a:ext cx="9763933" cy="4544962"/>
          </a:xfrm>
        </p:spPr>
        <p:txBody>
          <a:bodyPr>
            <a:normAutofit/>
          </a:bodyPr>
          <a:lstStyle/>
          <a:p>
            <a:pPr marL="571500" indent="-571500">
              <a:buFont typeface="+mj-lt"/>
              <a:buAutoNum type="alphaLcParenR"/>
            </a:pPr>
            <a:r>
              <a:rPr lang="en-US" dirty="0">
                <a:latin typeface="Century Gothic" panose="020B0502020202020204" pitchFamily="34" charset="0"/>
              </a:rPr>
              <a:t>General aim is to produce quality graduates that will provide quality and safe health care and is accountable to the population.</a:t>
            </a:r>
          </a:p>
          <a:p>
            <a:pPr marL="571500" indent="-571500">
              <a:buFont typeface="+mj-lt"/>
              <a:buAutoNum type="alphaLcParenR"/>
            </a:pPr>
            <a:r>
              <a:rPr lang="en-US" dirty="0">
                <a:latin typeface="Century Gothic" panose="020B0502020202020204" pitchFamily="34" charset="0"/>
              </a:rPr>
              <a:t>The curriculum is described as competency based providing the graduate with knowledge, skills to complete specific workplace actions at a given  standard over a wide range of situation and environment</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7BE29110-98A9-4403-A3B2-9C1A1038732B}" type="slidenum">
              <a:rPr lang="en-US" smtClean="0">
                <a:solidFill>
                  <a:prstClr val="black">
                    <a:tint val="75000"/>
                  </a:prstClr>
                </a:solidFill>
              </a:rPr>
              <a:pPr/>
              <a:t>29</a:t>
            </a:fld>
            <a:endParaRPr lang="en-US">
              <a:solidFill>
                <a:prstClr val="black">
                  <a:tint val="75000"/>
                </a:prstClr>
              </a:solidFill>
            </a:endParaRPr>
          </a:p>
        </p:txBody>
      </p:sp>
      <p:sp>
        <p:nvSpPr>
          <p:cNvPr id="2" name="Rectangle 1"/>
          <p:cNvSpPr/>
          <p:nvPr/>
        </p:nvSpPr>
        <p:spPr>
          <a:xfrm>
            <a:off x="380355" y="1225644"/>
            <a:ext cx="2895281" cy="707886"/>
          </a:xfrm>
          <a:prstGeom prst="rect">
            <a:avLst/>
          </a:prstGeom>
        </p:spPr>
        <p:txBody>
          <a:bodyPr wrap="square">
            <a:spAutoFit/>
          </a:bodyPr>
          <a:lstStyle/>
          <a:p>
            <a:pPr marL="742950" indent="-742950">
              <a:buFont typeface="+mj-lt"/>
              <a:buAutoNum type="arabicParenR"/>
            </a:pPr>
            <a:r>
              <a:rPr lang="en-US" sz="4000" b="1" dirty="0">
                <a:solidFill>
                  <a:srgbClr val="0A0A0A"/>
                </a:solidFill>
                <a:latin typeface="Century Gothic" panose="020B0502020202020204" pitchFamily="34" charset="0"/>
              </a:rPr>
              <a:t>Training</a:t>
            </a:r>
            <a:endParaRPr lang="en-US" sz="4000" dirty="0">
              <a:latin typeface="Century Gothic" panose="020B0502020202020204" pitchFamily="34" charset="0"/>
            </a:endParaRPr>
          </a:p>
        </p:txBody>
      </p:sp>
      <p:sp>
        <p:nvSpPr>
          <p:cNvPr id="12" name="Rectangle 11"/>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latin typeface="Century Gothic" panose="020B0502020202020204" pitchFamily="34" charset="0"/>
              </a:rPr>
              <a:t>HOW DO WE GET THAT DOCTOR?</a:t>
            </a:r>
            <a:endParaRPr lang="en-US" sz="4000" b="1" dirty="0">
              <a:solidFill>
                <a:schemeClr val="tx1"/>
              </a:solidFill>
              <a:latin typeface="Century Gothic" panose="020B0502020202020204" pitchFamily="34" charset="0"/>
            </a:endParaRPr>
          </a:p>
        </p:txBody>
      </p:sp>
      <p:pic>
        <p:nvPicPr>
          <p:cNvPr id="13"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448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29724861"/>
              </p:ext>
            </p:extLst>
          </p:nvPr>
        </p:nvGraphicFramePr>
        <p:xfrm>
          <a:off x="-29583" y="1285876"/>
          <a:ext cx="5775960" cy="518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078072" y="1064962"/>
            <a:ext cx="5719482" cy="5586145"/>
          </a:xfrm>
          <a:prstGeom prst="rect">
            <a:avLst/>
          </a:prstGeom>
        </p:spPr>
        <p:txBody>
          <a:bodyPr wrap="square">
            <a:spAutoFit/>
          </a:bodyPr>
          <a:lstStyle/>
          <a:p>
            <a:pPr algn="ctr">
              <a:spcBef>
                <a:spcPts val="600"/>
              </a:spcBef>
            </a:pPr>
            <a:r>
              <a:rPr lang="en-US" sz="3200" b="1" dirty="0">
                <a:solidFill>
                  <a:schemeClr val="accent6">
                    <a:lumMod val="75000"/>
                  </a:schemeClr>
                </a:solidFill>
                <a:latin typeface="Century Gothic" panose="020B0502020202020204" pitchFamily="34" charset="0"/>
              </a:rPr>
              <a:t>Key Amendment Areas</a:t>
            </a:r>
          </a:p>
          <a:p>
            <a:pPr marL="514350" indent="-514350">
              <a:spcBef>
                <a:spcPts val="600"/>
              </a:spcBef>
              <a:buFont typeface="+mj-lt"/>
              <a:buAutoNum type="arabicPeriod"/>
            </a:pPr>
            <a:r>
              <a:rPr lang="en-US" sz="2800" b="1" dirty="0">
                <a:latin typeface="Century Gothic" panose="020B0502020202020204" pitchFamily="34" charset="0"/>
              </a:rPr>
              <a:t>Name of the Body Corporate</a:t>
            </a:r>
          </a:p>
          <a:p>
            <a:pPr marL="514350" indent="-514350">
              <a:spcBef>
                <a:spcPts val="600"/>
              </a:spcBef>
              <a:buFont typeface="+mj-lt"/>
              <a:buAutoNum type="arabicPeriod"/>
            </a:pPr>
            <a:r>
              <a:rPr lang="en-US" sz="2800" b="1" dirty="0">
                <a:latin typeface="Century Gothic" panose="020B0502020202020204" pitchFamily="34" charset="0"/>
              </a:rPr>
              <a:t>Size of the Council</a:t>
            </a:r>
          </a:p>
          <a:p>
            <a:pPr marL="514350" indent="-514350">
              <a:spcBef>
                <a:spcPts val="600"/>
              </a:spcBef>
              <a:buFont typeface="+mj-lt"/>
              <a:buAutoNum type="arabicPeriod"/>
            </a:pPr>
            <a:r>
              <a:rPr lang="en-US" sz="2800" b="1" dirty="0" smtClean="0">
                <a:latin typeface="Century Gothic" panose="020B0502020202020204" pitchFamily="34" charset="0"/>
              </a:rPr>
              <a:t>Council </a:t>
            </a:r>
            <a:r>
              <a:rPr lang="en-US" sz="2800" b="1" dirty="0">
                <a:latin typeface="Century Gothic" panose="020B0502020202020204" pitchFamily="34" charset="0"/>
              </a:rPr>
              <a:t>Composition </a:t>
            </a:r>
          </a:p>
          <a:p>
            <a:pPr marL="514350" indent="-514350">
              <a:spcBef>
                <a:spcPts val="600"/>
              </a:spcBef>
              <a:buFont typeface="+mj-lt"/>
              <a:buAutoNum type="arabicPeriod"/>
            </a:pPr>
            <a:r>
              <a:rPr lang="en-US" sz="2800" b="1" dirty="0">
                <a:latin typeface="Century Gothic" panose="020B0502020202020204" pitchFamily="34" charset="0"/>
              </a:rPr>
              <a:t>Committees</a:t>
            </a:r>
          </a:p>
          <a:p>
            <a:pPr marL="514350" indent="-514350">
              <a:spcBef>
                <a:spcPts val="600"/>
              </a:spcBef>
              <a:buFont typeface="+mj-lt"/>
              <a:buAutoNum type="arabicPeriod"/>
            </a:pPr>
            <a:r>
              <a:rPr lang="en-US" sz="2800" b="1" dirty="0">
                <a:latin typeface="Century Gothic" panose="020B0502020202020204" pitchFamily="34" charset="0"/>
              </a:rPr>
              <a:t>Functions</a:t>
            </a:r>
          </a:p>
          <a:p>
            <a:pPr marL="514350" indent="-514350">
              <a:spcBef>
                <a:spcPts val="600"/>
              </a:spcBef>
              <a:buFont typeface="+mj-lt"/>
              <a:buAutoNum type="arabicPeriod"/>
            </a:pPr>
            <a:r>
              <a:rPr lang="en-US" sz="2800" b="1" dirty="0">
                <a:latin typeface="Century Gothic" panose="020B0502020202020204" pitchFamily="34" charset="0"/>
              </a:rPr>
              <a:t>Specialist Recognition</a:t>
            </a:r>
          </a:p>
          <a:p>
            <a:pPr marL="514350" indent="-514350">
              <a:spcBef>
                <a:spcPts val="600"/>
              </a:spcBef>
              <a:buFont typeface="+mj-lt"/>
              <a:buAutoNum type="arabicPeriod"/>
            </a:pPr>
            <a:r>
              <a:rPr lang="en-US" sz="2800" b="1" dirty="0">
                <a:latin typeface="Century Gothic" panose="020B0502020202020204" pitchFamily="34" charset="0"/>
              </a:rPr>
              <a:t>Disciplinary</a:t>
            </a:r>
          </a:p>
          <a:p>
            <a:pPr marL="514350" indent="-514350">
              <a:spcBef>
                <a:spcPts val="600"/>
              </a:spcBef>
              <a:buFont typeface="+mj-lt"/>
              <a:buAutoNum type="arabicPeriod"/>
            </a:pPr>
            <a:r>
              <a:rPr lang="en-US" sz="2800" b="1" dirty="0">
                <a:latin typeface="Century Gothic" panose="020B0502020202020204" pitchFamily="34" charset="0"/>
              </a:rPr>
              <a:t>Professional Indemnity</a:t>
            </a:r>
          </a:p>
          <a:p>
            <a:pPr marL="514350" indent="-514350">
              <a:spcBef>
                <a:spcPts val="600"/>
              </a:spcBef>
              <a:buFont typeface="+mj-lt"/>
              <a:buAutoNum type="arabicPeriod"/>
            </a:pPr>
            <a:r>
              <a:rPr lang="en-US" sz="2800" b="1" dirty="0">
                <a:latin typeface="Century Gothic" panose="020B0502020202020204" pitchFamily="34" charset="0"/>
              </a:rPr>
              <a:t>Penalty for unregistered/ unlicensed practitioners</a:t>
            </a:r>
          </a:p>
        </p:txBody>
      </p:sp>
      <p:sp>
        <p:nvSpPr>
          <p:cNvPr id="10" name="Rectangle 9"/>
          <p:cNvSpPr/>
          <p:nvPr/>
        </p:nvSpPr>
        <p:spPr>
          <a:xfrm>
            <a:off x="7" y="0"/>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a:latin typeface="Century Gothic" panose="020B0502020202020204" pitchFamily="34" charset="0"/>
              </a:rPr>
              <a:t>Legal </a:t>
            </a:r>
            <a:r>
              <a:rPr lang="en-US" sz="4000" b="1" dirty="0" smtClean="0">
                <a:latin typeface="Century Gothic" panose="020B0502020202020204" pitchFamily="34" charset="0"/>
              </a:rPr>
              <a:t>Amendments</a:t>
            </a:r>
            <a:endParaRPr lang="en-US" sz="4000" b="1" dirty="0">
              <a:solidFill>
                <a:schemeClr val="tx1"/>
              </a:solidFill>
              <a:latin typeface="Century Gothic" panose="020B0502020202020204" pitchFamily="34" charset="0"/>
            </a:endParaRPr>
          </a:p>
        </p:txBody>
      </p:sp>
      <p:pic>
        <p:nvPicPr>
          <p:cNvPr id="11"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45146" y="3250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196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077" y="-24751"/>
            <a:ext cx="11846983" cy="990600"/>
          </a:xfrm>
        </p:spPr>
        <p:txBody>
          <a:bodyPr>
            <a:noAutofit/>
          </a:bodyPr>
          <a:lstStyle/>
          <a:p>
            <a:r>
              <a:rPr lang="en-US" sz="3600" b="1" dirty="0">
                <a:solidFill>
                  <a:schemeClr val="bg1"/>
                </a:solidFill>
                <a:latin typeface="Century Gothic" panose="020B0502020202020204" pitchFamily="34" charset="0"/>
              </a:rPr>
              <a:t>How do we get a good doctor?</a:t>
            </a:r>
            <a:endParaRPr lang="en-ZA" sz="3600" b="1" dirty="0">
              <a:solidFill>
                <a:schemeClr val="bg1"/>
              </a:solidFill>
              <a:latin typeface="Century Gothic" panose="020B0502020202020204" pitchFamily="34" charset="0"/>
            </a:endParaRPr>
          </a:p>
        </p:txBody>
      </p:sp>
      <p:sp>
        <p:nvSpPr>
          <p:cNvPr id="4099" name="Rectangle 3"/>
          <p:cNvSpPr>
            <a:spLocks noGrp="1" noChangeArrowheads="1"/>
          </p:cNvSpPr>
          <p:nvPr>
            <p:ph idx="1"/>
          </p:nvPr>
        </p:nvSpPr>
        <p:spPr>
          <a:xfrm>
            <a:off x="1286358" y="2141384"/>
            <a:ext cx="9996407" cy="4544962"/>
          </a:xfrm>
        </p:spPr>
        <p:txBody>
          <a:bodyPr>
            <a:normAutofit/>
          </a:bodyPr>
          <a:lstStyle/>
          <a:p>
            <a:pPr marL="514350" indent="-514350">
              <a:buFont typeface="+mj-lt"/>
              <a:buAutoNum type="alphaLcParenR"/>
            </a:pPr>
            <a:r>
              <a:rPr lang="en-US" sz="2800" dirty="0">
                <a:latin typeface="Century Gothic" panose="020B0502020202020204" pitchFamily="34" charset="0"/>
              </a:rPr>
              <a:t>Mutual Recognition Agreements and Reciprocal Registration</a:t>
            </a:r>
          </a:p>
          <a:p>
            <a:pPr marL="514350" indent="-514350">
              <a:buFont typeface="+mj-lt"/>
              <a:buAutoNum type="alphaLcParenR"/>
            </a:pPr>
            <a:r>
              <a:rPr lang="en-US" sz="2800" dirty="0">
                <a:latin typeface="Century Gothic" panose="020B0502020202020204" pitchFamily="34" charset="0"/>
              </a:rPr>
              <a:t>Harmonization and development of BDS and Core-Curricula for the EAC Partner States Training Schools</a:t>
            </a:r>
          </a:p>
          <a:p>
            <a:pPr marL="514350" indent="-514350">
              <a:buFont typeface="+mj-lt"/>
              <a:buAutoNum type="alphaLcParenR"/>
            </a:pPr>
            <a:r>
              <a:rPr lang="en-US" sz="2800" dirty="0">
                <a:latin typeface="Century Gothic" panose="020B0502020202020204" pitchFamily="34" charset="0"/>
              </a:rPr>
              <a:t>Joint Inspection of Medical and dental schools </a:t>
            </a:r>
          </a:p>
          <a:p>
            <a:pPr marL="514350" indent="-514350">
              <a:buFont typeface="+mj-lt"/>
              <a:buAutoNum type="alphaLcParenR"/>
            </a:pPr>
            <a:r>
              <a:rPr lang="en-US" sz="2800" dirty="0">
                <a:latin typeface="Century Gothic" panose="020B0502020202020204" pitchFamily="34" charset="0"/>
              </a:rPr>
              <a:t>EAC Common Markets Protocol on free movement of goods and services </a:t>
            </a:r>
          </a:p>
          <a:p>
            <a:pPr marL="514350" indent="-514350">
              <a:buFont typeface="+mj-lt"/>
              <a:buAutoNum type="alphaLcParenR"/>
            </a:pPr>
            <a:r>
              <a:rPr lang="en-US" sz="2800" dirty="0">
                <a:latin typeface="Century Gothic" panose="020B0502020202020204" pitchFamily="34" charset="0"/>
              </a:rPr>
              <a:t>Guidelines for Internship training</a:t>
            </a:r>
          </a:p>
          <a:p>
            <a:pPr marL="514350" indent="-514350">
              <a:buFont typeface="+mj-lt"/>
              <a:buAutoNum type="alphaLcParenR"/>
            </a:pPr>
            <a:r>
              <a:rPr lang="en-US" sz="2800" dirty="0">
                <a:latin typeface="Century Gothic" panose="020B0502020202020204" pitchFamily="34" charset="0"/>
              </a:rPr>
              <a:t>Establishment of </a:t>
            </a:r>
            <a:r>
              <a:rPr lang="en-US" dirty="0">
                <a:latin typeface="Century Gothic" panose="020B0502020202020204" pitchFamily="34" charset="0"/>
              </a:rPr>
              <a:t>Professional Colleges</a:t>
            </a:r>
          </a:p>
        </p:txBody>
      </p:sp>
      <p:sp>
        <p:nvSpPr>
          <p:cNvPr id="3" name="Slide Number Placeholder 2"/>
          <p:cNvSpPr>
            <a:spLocks noGrp="1"/>
          </p:cNvSpPr>
          <p:nvPr>
            <p:ph type="sldNum" sz="quarter" idx="12"/>
          </p:nvPr>
        </p:nvSpPr>
        <p:spPr/>
        <p:txBody>
          <a:bodyPr/>
          <a:lstStyle/>
          <a:p>
            <a:fld id="{7BE29110-98A9-4403-A3B2-9C1A1038732B}" type="slidenum">
              <a:rPr lang="en-US" smtClean="0">
                <a:solidFill>
                  <a:prstClr val="black">
                    <a:tint val="75000"/>
                  </a:prstClr>
                </a:solidFill>
              </a:rPr>
              <a:pPr/>
              <a:t>30</a:t>
            </a:fld>
            <a:endParaRPr lang="en-US">
              <a:solidFill>
                <a:prstClr val="black">
                  <a:tint val="75000"/>
                </a:prstClr>
              </a:solidFill>
            </a:endParaRPr>
          </a:p>
        </p:txBody>
      </p:sp>
      <p:sp>
        <p:nvSpPr>
          <p:cNvPr id="2" name="Rectangle 1"/>
          <p:cNvSpPr/>
          <p:nvPr/>
        </p:nvSpPr>
        <p:spPr>
          <a:xfrm>
            <a:off x="364592" y="1422975"/>
            <a:ext cx="9695283" cy="707886"/>
          </a:xfrm>
          <a:prstGeom prst="rect">
            <a:avLst/>
          </a:prstGeom>
        </p:spPr>
        <p:txBody>
          <a:bodyPr wrap="none">
            <a:spAutoFit/>
          </a:bodyPr>
          <a:lstStyle/>
          <a:p>
            <a:pPr marL="857250" indent="-857250">
              <a:buFont typeface="+mj-lt"/>
              <a:buAutoNum type="arabicParenR" startAt="2"/>
            </a:pPr>
            <a:r>
              <a:rPr lang="en-US" sz="4000" b="1" dirty="0">
                <a:solidFill>
                  <a:srgbClr val="0A0A0A"/>
                </a:solidFill>
                <a:latin typeface="Century Gothic" panose="020B0502020202020204" pitchFamily="34" charset="0"/>
              </a:rPr>
              <a:t>Institutional policies and legislation</a:t>
            </a:r>
          </a:p>
        </p:txBody>
      </p:sp>
      <p:sp>
        <p:nvSpPr>
          <p:cNvPr id="12" name="Rectangle 11"/>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pic>
        <p:nvPicPr>
          <p:cNvPr id="13" name="Picture 2" descr="C:\Users\danmw\Dropbox\MPDB\2020 Business\kmpdc.go.ke\Medical Board LOGO-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nmw\Dropbox\Coat-of-ar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25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BE73AAC-D484-4BA6-BDA4-7EF2E02C8FBB}" type="slidenum">
              <a:rPr lang="en-US" smtClean="0"/>
              <a:pPr>
                <a:defRPr/>
              </a:pPr>
              <a:t>31</a:t>
            </a:fld>
            <a:endParaRPr lang="en-US"/>
          </a:p>
        </p:txBody>
      </p:sp>
      <p:pic>
        <p:nvPicPr>
          <p:cNvPr id="1028" name="Picture 4" descr="Image result for when you climb a mountain  mandela quote">
            <a:extLst>
              <a:ext uri="{FF2B5EF4-FFF2-40B4-BE49-F238E27FC236}">
                <a16:creationId xmlns:a16="http://schemas.microsoft.com/office/drawing/2014/main" id="{DFDA1D5C-3E88-4C76-9FCE-4C630AEF2B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 t="18685" r="3512" b="24828"/>
          <a:stretch/>
        </p:blipFill>
        <p:spPr bwMode="auto">
          <a:xfrm>
            <a:off x="112734" y="1206166"/>
            <a:ext cx="11837096" cy="48694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pic>
        <p:nvPicPr>
          <p:cNvPr id="8" name="Picture 2" descr="C:\Users\danmw\Dropbox\MPDB\2020 Business\kmpdc.go.ke\Medical Board LOGO-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anmw\Dropbox\Coat-of-ar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07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6" name="Title 1"/>
          <p:cNvSpPr txBox="1">
            <a:spLocks/>
          </p:cNvSpPr>
          <p:nvPr/>
        </p:nvSpPr>
        <p:spPr>
          <a:xfrm>
            <a:off x="2514600" y="-2"/>
            <a:ext cx="6931130" cy="9867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600" dirty="0">
              <a:solidFill>
                <a:srgbClr val="C00000"/>
              </a:solidFill>
              <a:latin typeface="Bookman Old Style" pitchFamily="18" charset="0"/>
            </a:endParaRPr>
          </a:p>
        </p:txBody>
      </p:sp>
      <p:sp>
        <p:nvSpPr>
          <p:cNvPr id="9" name="Content Placeholder 2"/>
          <p:cNvSpPr>
            <a:spLocks noGrp="1"/>
          </p:cNvSpPr>
          <p:nvPr>
            <p:ph idx="1"/>
          </p:nvPr>
        </p:nvSpPr>
        <p:spPr>
          <a:xfrm>
            <a:off x="370349" y="1280046"/>
            <a:ext cx="11471564" cy="5441429"/>
          </a:xfrm>
        </p:spPr>
        <p:txBody>
          <a:bodyPr>
            <a:normAutofit lnSpcReduction="10000"/>
          </a:bodyPr>
          <a:lstStyle/>
          <a:p>
            <a:pPr>
              <a:buFont typeface="Wingdings 2" panose="05020102010507070707" pitchFamily="18" charset="2"/>
              <a:buNone/>
              <a:defRPr/>
            </a:pPr>
            <a:r>
              <a:rPr lang="en-US" b="1" dirty="0">
                <a:latin typeface="Century Gothic" panose="020B0502020202020204" pitchFamily="34" charset="0"/>
              </a:rPr>
              <a:t>KMPDC Complex,</a:t>
            </a:r>
          </a:p>
          <a:p>
            <a:pPr>
              <a:buFont typeface="Wingdings 2" panose="05020102010507070707" pitchFamily="18" charset="2"/>
              <a:buNone/>
              <a:defRPr/>
            </a:pPr>
            <a:r>
              <a:rPr lang="en-US" b="1" dirty="0">
                <a:latin typeface="Century Gothic" panose="020B0502020202020204" pitchFamily="34" charset="0"/>
              </a:rPr>
              <a:t>P.O Box 44839-00100</a:t>
            </a:r>
          </a:p>
          <a:p>
            <a:pPr>
              <a:buFont typeface="Wingdings 2" panose="05020102010507070707" pitchFamily="18" charset="2"/>
              <a:buNone/>
              <a:defRPr/>
            </a:pPr>
            <a:r>
              <a:rPr lang="en-US" b="1" dirty="0">
                <a:latin typeface="Century Gothic" panose="020B0502020202020204" pitchFamily="34" charset="0"/>
              </a:rPr>
              <a:t>Nairobi</a:t>
            </a:r>
          </a:p>
          <a:p>
            <a:pPr>
              <a:buFont typeface="Wingdings 2" panose="05020102010507070707" pitchFamily="18" charset="2"/>
              <a:buNone/>
              <a:defRPr/>
            </a:pPr>
            <a:r>
              <a:rPr lang="en-US" b="1" dirty="0" err="1">
                <a:latin typeface="Century Gothic" panose="020B0502020202020204" pitchFamily="34" charset="0"/>
              </a:rPr>
              <a:t>Hurlingham</a:t>
            </a:r>
            <a:endParaRPr lang="en-US" b="1" dirty="0">
              <a:latin typeface="Century Gothic" panose="020B0502020202020204" pitchFamily="34" charset="0"/>
            </a:endParaRPr>
          </a:p>
          <a:p>
            <a:pPr>
              <a:buFont typeface="Wingdings 2" panose="05020102010507070707" pitchFamily="18" charset="2"/>
              <a:buNone/>
              <a:defRPr/>
            </a:pPr>
            <a:r>
              <a:rPr lang="en-US" b="1" dirty="0">
                <a:latin typeface="Century Gothic" panose="020B0502020202020204" pitchFamily="34" charset="0"/>
              </a:rPr>
              <a:t>Woodlands Rd, off </a:t>
            </a:r>
            <a:r>
              <a:rPr lang="en-US" b="1" dirty="0" err="1">
                <a:latin typeface="Century Gothic" panose="020B0502020202020204" pitchFamily="34" charset="0"/>
              </a:rPr>
              <a:t>Lenana</a:t>
            </a:r>
            <a:r>
              <a:rPr lang="en-US" b="1" dirty="0">
                <a:latin typeface="Century Gothic" panose="020B0502020202020204" pitchFamily="34" charset="0"/>
              </a:rPr>
              <a:t> Rd</a:t>
            </a:r>
          </a:p>
          <a:p>
            <a:pPr>
              <a:buFont typeface="Wingdings 2" panose="05020102010507070707" pitchFamily="18" charset="2"/>
              <a:buNone/>
              <a:defRPr/>
            </a:pPr>
            <a:endParaRPr lang="en-US" dirty="0">
              <a:latin typeface="Century Gothic" panose="020B0502020202020204" pitchFamily="34" charset="0"/>
            </a:endParaRPr>
          </a:p>
          <a:p>
            <a:pPr>
              <a:buFont typeface="Wingdings 2" panose="05020102010507070707" pitchFamily="18" charset="2"/>
              <a:buNone/>
              <a:defRPr/>
            </a:pPr>
            <a:r>
              <a:rPr lang="en-US" dirty="0">
                <a:latin typeface="Century Gothic" panose="020B0502020202020204" pitchFamily="34" charset="0"/>
              </a:rPr>
              <a:t>Telephone: </a:t>
            </a:r>
            <a:r>
              <a:rPr lang="en-US" sz="2700" dirty="0">
                <a:latin typeface="Century Gothic" panose="020B0502020202020204" pitchFamily="34" charset="0"/>
              </a:rPr>
              <a:t>020 2724994, 2728752, 2711478</a:t>
            </a:r>
          </a:p>
          <a:p>
            <a:pPr>
              <a:buFont typeface="Wingdings 2" panose="05020102010507070707" pitchFamily="18" charset="2"/>
              <a:buNone/>
              <a:defRPr/>
            </a:pPr>
            <a:r>
              <a:rPr lang="en-US" dirty="0">
                <a:latin typeface="Century Gothic" panose="020B0502020202020204" pitchFamily="34" charset="0"/>
              </a:rPr>
              <a:t>Mobile: +</a:t>
            </a:r>
            <a:r>
              <a:rPr lang="en-US" sz="2700" dirty="0">
                <a:latin typeface="Century Gothic" panose="020B0502020202020204" pitchFamily="34" charset="0"/>
              </a:rPr>
              <a:t>254 720 771 478, +254 738 504 112</a:t>
            </a:r>
          </a:p>
          <a:p>
            <a:pPr>
              <a:buFont typeface="Wingdings 2" panose="05020102010507070707" pitchFamily="18" charset="2"/>
              <a:buNone/>
              <a:defRPr/>
            </a:pPr>
            <a:r>
              <a:rPr lang="en-US" dirty="0">
                <a:latin typeface="Century Gothic" panose="020B0502020202020204" pitchFamily="34" charset="0"/>
              </a:rPr>
              <a:t>Email: </a:t>
            </a:r>
            <a:r>
              <a:rPr lang="en-US" dirty="0" smtClean="0">
                <a:solidFill>
                  <a:schemeClr val="accent1">
                    <a:lumMod val="75000"/>
                  </a:schemeClr>
                </a:solidFill>
                <a:latin typeface="Century Gothic" panose="020B0502020202020204" pitchFamily="34" charset="0"/>
                <a:hlinkClick r:id="rId2"/>
              </a:rPr>
              <a:t>ceo@kmpdc.go.ke</a:t>
            </a:r>
            <a:r>
              <a:rPr lang="en-US" dirty="0" smtClean="0">
                <a:solidFill>
                  <a:schemeClr val="accent1">
                    <a:lumMod val="75000"/>
                  </a:schemeClr>
                </a:solidFill>
                <a:latin typeface="Century Gothic" panose="020B0502020202020204" pitchFamily="34" charset="0"/>
              </a:rPr>
              <a:t> </a:t>
            </a:r>
            <a:endParaRPr lang="en-US" dirty="0">
              <a:solidFill>
                <a:schemeClr val="accent1">
                  <a:lumMod val="75000"/>
                </a:schemeClr>
              </a:solidFill>
              <a:latin typeface="Century Gothic" panose="020B0502020202020204" pitchFamily="34" charset="0"/>
            </a:endParaRPr>
          </a:p>
          <a:p>
            <a:pPr>
              <a:buFont typeface="Wingdings 2" panose="05020102010507070707" pitchFamily="18" charset="2"/>
              <a:buNone/>
              <a:defRPr/>
            </a:pPr>
            <a:r>
              <a:rPr lang="en-US" dirty="0">
                <a:solidFill>
                  <a:schemeClr val="bg1"/>
                </a:solidFill>
                <a:latin typeface="Century Gothic" panose="020B0502020202020204" pitchFamily="34" charset="0"/>
              </a:rPr>
              <a:t>            </a:t>
            </a:r>
            <a:r>
              <a:rPr lang="en-US" dirty="0" smtClean="0">
                <a:solidFill>
                  <a:schemeClr val="accent1">
                    <a:lumMod val="75000"/>
                  </a:schemeClr>
                </a:solidFill>
                <a:latin typeface="Century Gothic" panose="020B0502020202020204" pitchFamily="34" charset="0"/>
                <a:hlinkClick r:id="rId3"/>
              </a:rPr>
              <a:t>info@kmpdc.go.ke</a:t>
            </a:r>
            <a:r>
              <a:rPr lang="en-US" dirty="0" smtClean="0">
                <a:solidFill>
                  <a:schemeClr val="accent1">
                    <a:lumMod val="75000"/>
                  </a:schemeClr>
                </a:solidFill>
                <a:latin typeface="Century Gothic" panose="020B0502020202020204" pitchFamily="34" charset="0"/>
              </a:rPr>
              <a:t> </a:t>
            </a:r>
            <a:endParaRPr lang="en-US" dirty="0">
              <a:solidFill>
                <a:schemeClr val="accent1">
                  <a:lumMod val="75000"/>
                </a:schemeClr>
              </a:solidFill>
              <a:latin typeface="Century Gothic" panose="020B0502020202020204" pitchFamily="34" charset="0"/>
            </a:endParaRPr>
          </a:p>
          <a:p>
            <a:pPr>
              <a:buFont typeface="Wingdings 2" panose="05020102010507070707" pitchFamily="18" charset="2"/>
              <a:buNone/>
              <a:defRPr/>
            </a:pPr>
            <a:r>
              <a:rPr lang="en-US" dirty="0">
                <a:latin typeface="Century Gothic" panose="020B0502020202020204" pitchFamily="34" charset="0"/>
              </a:rPr>
              <a:t>Website: </a:t>
            </a:r>
            <a:r>
              <a:rPr lang="en-US" dirty="0" smtClean="0">
                <a:solidFill>
                  <a:schemeClr val="accent1">
                    <a:lumMod val="75000"/>
                  </a:schemeClr>
                </a:solidFill>
                <a:latin typeface="Century Gothic" panose="020B0502020202020204" pitchFamily="34" charset="0"/>
                <a:hlinkClick r:id="rId4"/>
              </a:rPr>
              <a:t>www.kmpdc.go.ke</a:t>
            </a:r>
            <a:endParaRPr lang="en-US" dirty="0">
              <a:solidFill>
                <a:schemeClr val="accent1">
                  <a:lumMod val="75000"/>
                </a:schemeClr>
              </a:solidFill>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4BE73AAC-D484-4BA6-BDA4-7EF2E02C8FBB}" type="slidenum">
              <a:rPr lang="en-US" smtClean="0"/>
              <a:pPr>
                <a:defRPr/>
              </a:pPr>
              <a:t>32</a:t>
            </a:fld>
            <a:endParaRPr lang="en-US"/>
          </a:p>
        </p:txBody>
      </p:sp>
      <p:sp>
        <p:nvSpPr>
          <p:cNvPr id="13" name="TextBox 12"/>
          <p:cNvSpPr txBox="1"/>
          <p:nvPr/>
        </p:nvSpPr>
        <p:spPr>
          <a:xfrm>
            <a:off x="2872048" y="170214"/>
            <a:ext cx="4276898" cy="646331"/>
          </a:xfrm>
          <a:prstGeom prst="rect">
            <a:avLst/>
          </a:prstGeom>
          <a:noFill/>
        </p:spPr>
        <p:txBody>
          <a:bodyPr wrap="square" rtlCol="0">
            <a:spAutoFit/>
          </a:bodyPr>
          <a:lstStyle/>
          <a:p>
            <a:r>
              <a:rPr lang="en-US" sz="3600" b="1" dirty="0">
                <a:solidFill>
                  <a:schemeClr val="bg1"/>
                </a:solidFill>
                <a:latin typeface="Century Gothic" panose="020B0502020202020204" pitchFamily="34" charset="0"/>
                <a:ea typeface="+mj-ea"/>
                <a:cs typeface="+mj-cs"/>
              </a:rPr>
              <a:t>CONTACT DETAILS</a:t>
            </a:r>
          </a:p>
        </p:txBody>
      </p:sp>
      <p:pic>
        <p:nvPicPr>
          <p:cNvPr id="15" name="Picture 2" descr="C:\Users\danmw\Dropbox\MPDB\2020 Business\kmpdc.go.ke\Medical Board LOGO-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anmw\Dropbox\Coat-of-arm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91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546694252"/>
              </p:ext>
            </p:extLst>
          </p:nvPr>
        </p:nvGraphicFramePr>
        <p:xfrm>
          <a:off x="122860" y="1364356"/>
          <a:ext cx="11889600" cy="4209726"/>
        </p:xfrm>
        <a:graphic>
          <a:graphicData uri="http://schemas.openxmlformats.org/drawingml/2006/table">
            <a:tbl>
              <a:tblPr firstRow="1" bandRow="1">
                <a:tableStyleId>{5940675A-B579-460E-94D1-54222C63F5DA}</a:tableStyleId>
              </a:tblPr>
              <a:tblGrid>
                <a:gridCol w="2471893">
                  <a:extLst>
                    <a:ext uri="{9D8B030D-6E8A-4147-A177-3AD203B41FA5}">
                      <a16:colId xmlns:a16="http://schemas.microsoft.com/office/drawing/2014/main" val="20000"/>
                    </a:ext>
                  </a:extLst>
                </a:gridCol>
                <a:gridCol w="4461230">
                  <a:extLst>
                    <a:ext uri="{9D8B030D-6E8A-4147-A177-3AD203B41FA5}">
                      <a16:colId xmlns:a16="http://schemas.microsoft.com/office/drawing/2014/main" val="20001"/>
                    </a:ext>
                  </a:extLst>
                </a:gridCol>
                <a:gridCol w="4956477">
                  <a:extLst>
                    <a:ext uri="{9D8B030D-6E8A-4147-A177-3AD203B41FA5}">
                      <a16:colId xmlns:a16="http://schemas.microsoft.com/office/drawing/2014/main" val="20002"/>
                    </a:ext>
                  </a:extLst>
                </a:gridCol>
              </a:tblGrid>
              <a:tr h="1081358">
                <a:tc>
                  <a:txBody>
                    <a:bodyPr/>
                    <a:lstStyle/>
                    <a:p>
                      <a:pPr marL="0" indent="0" algn="l" defTabSz="914400" rtl="0" eaLnBrk="1" latinLnBrk="0" hangingPunct="1">
                        <a:spcBef>
                          <a:spcPts val="600"/>
                        </a:spcBef>
                        <a:buFont typeface="+mj-lt"/>
                        <a:buNone/>
                      </a:pPr>
                      <a:r>
                        <a:rPr lang="en-US" sz="2400" b="1" kern="1200" dirty="0">
                          <a:latin typeface="Century Gothic" panose="020B0502020202020204" pitchFamily="34" charset="0"/>
                        </a:rPr>
                        <a:t>PROVISION</a:t>
                      </a:r>
                      <a:endParaRPr lang="en-US" sz="2400" b="1" kern="1200" dirty="0">
                        <a:solidFill>
                          <a:schemeClr val="tx1"/>
                        </a:solidFill>
                        <a:latin typeface="Century Gothic" panose="020B0502020202020204" pitchFamily="34" charset="0"/>
                        <a:ea typeface="+mn-ea"/>
                        <a:cs typeface="+mn-cs"/>
                      </a:endParaRPr>
                    </a:p>
                  </a:txBody>
                  <a:tcPr/>
                </a:tc>
                <a:tc>
                  <a:txBody>
                    <a:bodyPr/>
                    <a:lstStyle/>
                    <a:p>
                      <a:pPr marL="0" indent="0" algn="l" defTabSz="914400" rtl="0" eaLnBrk="1" latinLnBrk="0" hangingPunct="1">
                        <a:spcBef>
                          <a:spcPts val="600"/>
                        </a:spcBef>
                        <a:buFont typeface="+mj-lt"/>
                        <a:buNone/>
                      </a:pPr>
                      <a:r>
                        <a:rPr lang="en-US" sz="2400" b="1" kern="1200" dirty="0">
                          <a:latin typeface="Century Gothic" panose="020B0502020202020204" pitchFamily="34" charset="0"/>
                        </a:rPr>
                        <a:t>PREVIOUS ACT</a:t>
                      </a:r>
                      <a:endParaRPr lang="en-US" sz="2400" b="1" kern="1200" dirty="0">
                        <a:solidFill>
                          <a:schemeClr val="tx1"/>
                        </a:solidFill>
                        <a:latin typeface="Century Gothic" panose="020B0502020202020204" pitchFamily="34" charset="0"/>
                        <a:ea typeface="+mn-ea"/>
                        <a:cs typeface="+mn-cs"/>
                      </a:endParaRPr>
                    </a:p>
                  </a:txBody>
                  <a:tcPr/>
                </a:tc>
                <a:tc>
                  <a:txBody>
                    <a:bodyPr/>
                    <a:lstStyle/>
                    <a:p>
                      <a:pPr marL="0" indent="0" algn="l" defTabSz="914400" rtl="0" eaLnBrk="1" latinLnBrk="0" hangingPunct="1">
                        <a:spcBef>
                          <a:spcPts val="600"/>
                        </a:spcBef>
                        <a:buFont typeface="+mj-lt"/>
                        <a:buNone/>
                      </a:pPr>
                      <a:r>
                        <a:rPr lang="en-US" sz="2400" b="1" kern="1200" dirty="0">
                          <a:latin typeface="Century Gothic" panose="020B0502020202020204" pitchFamily="34" charset="0"/>
                        </a:rPr>
                        <a:t>AMENDMENTS</a:t>
                      </a:r>
                      <a:endParaRPr lang="en-US" sz="2400" b="1" kern="1200" dirty="0">
                        <a:solidFill>
                          <a:schemeClr val="tx1"/>
                        </a:solidFill>
                        <a:latin typeface="Century Gothic" panose="020B0502020202020204" pitchFamily="34" charset="0"/>
                        <a:ea typeface="+mn-ea"/>
                        <a:cs typeface="+mn-cs"/>
                      </a:endParaRPr>
                    </a:p>
                  </a:txBody>
                  <a:tcPr/>
                </a:tc>
                <a:extLst>
                  <a:ext uri="{0D108BD9-81ED-4DB2-BD59-A6C34878D82A}">
                    <a16:rowId xmlns:a16="http://schemas.microsoft.com/office/drawing/2014/main" val="10000"/>
                  </a:ext>
                </a:extLst>
              </a:tr>
              <a:tr h="1763698">
                <a:tc>
                  <a:txBody>
                    <a:bodyPr/>
                    <a:lstStyle/>
                    <a:p>
                      <a:pPr marL="0" indent="0" algn="l" defTabSz="914400" rtl="0" eaLnBrk="1" latinLnBrk="0" hangingPunct="1">
                        <a:spcBef>
                          <a:spcPts val="600"/>
                        </a:spcBef>
                        <a:buFont typeface="+mj-lt"/>
                        <a:buNone/>
                      </a:pPr>
                      <a:r>
                        <a:rPr lang="en-US" sz="2400" b="1" kern="1200" dirty="0">
                          <a:latin typeface="Century Gothic" panose="020B0502020202020204" pitchFamily="34" charset="0"/>
                        </a:rPr>
                        <a:t>1. Name of the body corporate</a:t>
                      </a:r>
                      <a:endParaRPr lang="en-US" sz="2400" b="1" kern="1200" dirty="0">
                        <a:solidFill>
                          <a:schemeClr val="tx1"/>
                        </a:solidFill>
                        <a:latin typeface="Century Gothic" panose="020B0502020202020204" pitchFamily="34" charset="0"/>
                        <a:ea typeface="+mn-ea"/>
                        <a:cs typeface="+mn-cs"/>
                      </a:endParaRPr>
                    </a:p>
                  </a:txBody>
                  <a:tcPr anchor="ctr"/>
                </a:tc>
                <a:tc>
                  <a:txBody>
                    <a:bodyPr/>
                    <a:lstStyle/>
                    <a:p>
                      <a:pPr marL="0" indent="0" algn="l" defTabSz="914400" rtl="0" eaLnBrk="1" latinLnBrk="0" hangingPunct="1">
                        <a:spcBef>
                          <a:spcPts val="600"/>
                        </a:spcBef>
                        <a:buFont typeface="+mj-lt"/>
                        <a:buNone/>
                      </a:pPr>
                      <a:r>
                        <a:rPr lang="en-US" sz="2400" kern="1200" dirty="0">
                          <a:latin typeface="Century Gothic" panose="020B0502020202020204" pitchFamily="34" charset="0"/>
                        </a:rPr>
                        <a:t>Refers to the established body as a “Board”</a:t>
                      </a:r>
                      <a:endParaRPr lang="en-US" sz="2400" b="0" kern="1200" dirty="0">
                        <a:solidFill>
                          <a:schemeClr val="tx1"/>
                        </a:solidFill>
                        <a:latin typeface="Century Gothic" panose="020B0502020202020204" pitchFamily="34" charset="0"/>
                        <a:ea typeface="+mn-ea"/>
                        <a:cs typeface="+mn-cs"/>
                      </a:endParaRPr>
                    </a:p>
                  </a:txBody>
                  <a:tcPr anchor="ctr"/>
                </a:tc>
                <a:tc>
                  <a:txBody>
                    <a:bodyPr/>
                    <a:lstStyle/>
                    <a:p>
                      <a:pPr marL="0" indent="0" algn="l" defTabSz="914400" rtl="0" eaLnBrk="1" latinLnBrk="0" hangingPunct="1">
                        <a:spcBef>
                          <a:spcPts val="600"/>
                        </a:spcBef>
                        <a:buFont typeface="+mj-lt"/>
                        <a:buNone/>
                      </a:pPr>
                      <a:r>
                        <a:rPr lang="en-US" sz="2400" kern="1200" dirty="0">
                          <a:latin typeface="Century Gothic" panose="020B0502020202020204" pitchFamily="34" charset="0"/>
                        </a:rPr>
                        <a:t>Refers to the established body as a “Council” in line with EAC Health Ministers</a:t>
                      </a:r>
                      <a:endParaRPr lang="en-US" sz="2400" b="0" kern="1200" dirty="0">
                        <a:solidFill>
                          <a:schemeClr val="tx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1364670">
                <a:tc>
                  <a:txBody>
                    <a:bodyPr/>
                    <a:lstStyle/>
                    <a:p>
                      <a:pPr marL="0" indent="0" algn="l" defTabSz="914400" rtl="0" eaLnBrk="1" latinLnBrk="0" hangingPunct="1">
                        <a:spcBef>
                          <a:spcPts val="600"/>
                        </a:spcBef>
                        <a:buFont typeface="+mj-lt"/>
                        <a:buNone/>
                      </a:pPr>
                      <a:r>
                        <a:rPr lang="en-US" sz="2400" b="1" kern="1200" dirty="0">
                          <a:latin typeface="Century Gothic" panose="020B0502020202020204" pitchFamily="34" charset="0"/>
                        </a:rPr>
                        <a:t>2.  Size of the Board/Council</a:t>
                      </a:r>
                      <a:endParaRPr lang="en-US" sz="2400" b="1" kern="1200" dirty="0">
                        <a:solidFill>
                          <a:schemeClr val="tx1"/>
                        </a:solidFill>
                        <a:latin typeface="Century Gothic" panose="020B0502020202020204" pitchFamily="34" charset="0"/>
                        <a:ea typeface="+mn-ea"/>
                        <a:cs typeface="+mn-cs"/>
                      </a:endParaRPr>
                    </a:p>
                  </a:txBody>
                  <a:tcPr anchor="ctr"/>
                </a:tc>
                <a:tc>
                  <a:txBody>
                    <a:bodyPr/>
                    <a:lstStyle/>
                    <a:p>
                      <a:pPr marL="0" indent="0" algn="l" defTabSz="914400" rtl="0" eaLnBrk="1" latinLnBrk="0" hangingPunct="1">
                        <a:spcBef>
                          <a:spcPts val="600"/>
                        </a:spcBef>
                        <a:buFont typeface="+mj-lt"/>
                        <a:buNone/>
                      </a:pPr>
                      <a:r>
                        <a:rPr lang="en-US" sz="2400" kern="1200" dirty="0">
                          <a:latin typeface="Century Gothic" panose="020B0502020202020204" pitchFamily="34" charset="0"/>
                        </a:rPr>
                        <a:t>17 members</a:t>
                      </a:r>
                      <a:endParaRPr lang="en-US" sz="2400" b="0" kern="1200" dirty="0">
                        <a:solidFill>
                          <a:schemeClr val="tx1"/>
                        </a:solidFill>
                        <a:latin typeface="Century Gothic" panose="020B0502020202020204" pitchFamily="34" charset="0"/>
                        <a:ea typeface="+mn-ea"/>
                        <a:cs typeface="+mn-cs"/>
                      </a:endParaRPr>
                    </a:p>
                  </a:txBody>
                  <a:tcPr anchor="ctr"/>
                </a:tc>
                <a:tc>
                  <a:txBody>
                    <a:bodyPr/>
                    <a:lstStyle/>
                    <a:p>
                      <a:pPr marL="0" indent="0" algn="l" defTabSz="914400" rtl="0" eaLnBrk="1" latinLnBrk="0" hangingPunct="1">
                        <a:spcBef>
                          <a:spcPts val="600"/>
                        </a:spcBef>
                        <a:buFont typeface="+mj-lt"/>
                        <a:buNone/>
                      </a:pPr>
                      <a:r>
                        <a:rPr lang="en-US" sz="2400" kern="1200" dirty="0">
                          <a:latin typeface="Century Gothic" panose="020B0502020202020204" pitchFamily="34" charset="0"/>
                        </a:rPr>
                        <a:t>9 members (In line with </a:t>
                      </a:r>
                      <a:r>
                        <a:rPr lang="en-US" sz="2400" kern="1200" dirty="0" err="1">
                          <a:latin typeface="Century Gothic" panose="020B0502020202020204" pitchFamily="34" charset="0"/>
                        </a:rPr>
                        <a:t>Mwongozo</a:t>
                      </a:r>
                      <a:r>
                        <a:rPr lang="en-US" sz="2400" kern="1200" dirty="0">
                          <a:latin typeface="Century Gothic" panose="020B0502020202020204" pitchFamily="34" charset="0"/>
                        </a:rPr>
                        <a:t>)</a:t>
                      </a:r>
                      <a:endParaRPr lang="en-US" sz="2400" b="0" kern="1200" dirty="0">
                        <a:solidFill>
                          <a:schemeClr val="tx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7BE29110-98A9-4403-A3B2-9C1A1038732B}" type="slidenum">
              <a:rPr lang="en-US" smtClean="0">
                <a:solidFill>
                  <a:prstClr val="black">
                    <a:tint val="75000"/>
                  </a:prstClr>
                </a:solidFill>
              </a:rPr>
              <a:pPr/>
              <a:t>4</a:t>
            </a:fld>
            <a:endParaRPr lang="en-US">
              <a:solidFill>
                <a:prstClr val="black">
                  <a:tint val="75000"/>
                </a:prstClr>
              </a:solidFill>
            </a:endParaRPr>
          </a:p>
        </p:txBody>
      </p:sp>
      <p:sp>
        <p:nvSpPr>
          <p:cNvPr id="7" name="Rectangle 6"/>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a:solidFill>
                  <a:schemeClr val="bg1"/>
                </a:solidFill>
                <a:latin typeface="Century Gothic" panose="020B0502020202020204" pitchFamily="34" charset="0"/>
              </a:rPr>
              <a:t>Health Laws Amendment (2019)</a:t>
            </a:r>
            <a:endParaRPr lang="en-US" sz="4000" b="1" dirty="0">
              <a:solidFill>
                <a:schemeClr val="tx1"/>
              </a:solidFill>
              <a:latin typeface="Century Gothic" panose="020B0502020202020204" pitchFamily="34" charset="0"/>
            </a:endParaRPr>
          </a:p>
        </p:txBody>
      </p:sp>
      <p:pic>
        <p:nvPicPr>
          <p:cNvPr id="9"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35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44099667"/>
              </p:ext>
            </p:extLst>
          </p:nvPr>
        </p:nvGraphicFramePr>
        <p:xfrm>
          <a:off x="10126" y="1210861"/>
          <a:ext cx="12181874" cy="5510615"/>
        </p:xfrm>
        <a:graphic>
          <a:graphicData uri="http://schemas.openxmlformats.org/drawingml/2006/table">
            <a:tbl>
              <a:tblPr firstRow="1" bandRow="1">
                <a:tableStyleId>{5940675A-B579-460E-94D1-54222C63F5DA}</a:tableStyleId>
              </a:tblPr>
              <a:tblGrid>
                <a:gridCol w="2144351">
                  <a:extLst>
                    <a:ext uri="{9D8B030D-6E8A-4147-A177-3AD203B41FA5}">
                      <a16:colId xmlns:a16="http://schemas.microsoft.com/office/drawing/2014/main" val="20000"/>
                    </a:ext>
                  </a:extLst>
                </a:gridCol>
                <a:gridCol w="3156559">
                  <a:extLst>
                    <a:ext uri="{9D8B030D-6E8A-4147-A177-3AD203B41FA5}">
                      <a16:colId xmlns:a16="http://schemas.microsoft.com/office/drawing/2014/main" val="20001"/>
                    </a:ext>
                  </a:extLst>
                </a:gridCol>
                <a:gridCol w="6880964">
                  <a:extLst>
                    <a:ext uri="{9D8B030D-6E8A-4147-A177-3AD203B41FA5}">
                      <a16:colId xmlns:a16="http://schemas.microsoft.com/office/drawing/2014/main" val="20002"/>
                    </a:ext>
                  </a:extLst>
                </a:gridCol>
              </a:tblGrid>
              <a:tr h="542375">
                <a:tc>
                  <a:txBody>
                    <a:bodyPr/>
                    <a:lstStyle/>
                    <a:p>
                      <a:pPr marL="0" indent="0" algn="l" defTabSz="914400" rtl="0" eaLnBrk="1" latinLnBrk="0" hangingPunct="1">
                        <a:spcBef>
                          <a:spcPts val="600"/>
                        </a:spcBef>
                        <a:buFont typeface="+mj-lt"/>
                        <a:buNone/>
                      </a:pPr>
                      <a:r>
                        <a:rPr lang="en-US" sz="1900" b="1" kern="1200" dirty="0">
                          <a:latin typeface="Century Gothic" panose="020B0502020202020204" pitchFamily="34" charset="0"/>
                        </a:rPr>
                        <a:t>PROVISION</a:t>
                      </a:r>
                      <a:endParaRPr lang="en-US" sz="1900" b="1" kern="1200" dirty="0">
                        <a:solidFill>
                          <a:schemeClr val="tx1"/>
                        </a:solidFill>
                        <a:latin typeface="Century Gothic" panose="020B0502020202020204" pitchFamily="34" charset="0"/>
                        <a:ea typeface="+mn-ea"/>
                        <a:cs typeface="+mn-cs"/>
                      </a:endParaRPr>
                    </a:p>
                  </a:txBody>
                  <a:tcPr/>
                </a:tc>
                <a:tc>
                  <a:txBody>
                    <a:bodyPr/>
                    <a:lstStyle/>
                    <a:p>
                      <a:pPr marL="0" indent="0" algn="l" defTabSz="914400" rtl="0" eaLnBrk="1" latinLnBrk="0" hangingPunct="1">
                        <a:spcBef>
                          <a:spcPts val="600"/>
                        </a:spcBef>
                        <a:buFont typeface="+mj-lt"/>
                        <a:buNone/>
                      </a:pPr>
                      <a:r>
                        <a:rPr lang="en-US" sz="1900" b="1" kern="1200" dirty="0">
                          <a:latin typeface="Century Gothic" panose="020B0502020202020204" pitchFamily="34" charset="0"/>
                        </a:rPr>
                        <a:t>PREVIOUS ACT</a:t>
                      </a:r>
                      <a:endParaRPr lang="en-US" sz="1900" b="1" kern="1200" dirty="0">
                        <a:solidFill>
                          <a:schemeClr val="tx1"/>
                        </a:solidFill>
                        <a:latin typeface="Century Gothic" panose="020B0502020202020204" pitchFamily="34" charset="0"/>
                        <a:ea typeface="+mn-ea"/>
                        <a:cs typeface="+mn-cs"/>
                      </a:endParaRPr>
                    </a:p>
                  </a:txBody>
                  <a:tcPr/>
                </a:tc>
                <a:tc>
                  <a:txBody>
                    <a:bodyPr/>
                    <a:lstStyle/>
                    <a:p>
                      <a:pPr marL="0" indent="0" algn="l" defTabSz="914400" rtl="0" eaLnBrk="1" latinLnBrk="0" hangingPunct="1">
                        <a:spcBef>
                          <a:spcPts val="600"/>
                        </a:spcBef>
                        <a:buFont typeface="+mj-lt"/>
                        <a:buNone/>
                      </a:pPr>
                      <a:r>
                        <a:rPr lang="en-US" sz="1900" b="1" kern="1200" dirty="0">
                          <a:latin typeface="Century Gothic" panose="020B0502020202020204" pitchFamily="34" charset="0"/>
                        </a:rPr>
                        <a:t>AMENDMENTS</a:t>
                      </a:r>
                      <a:endParaRPr lang="en-US" sz="1900" b="1" kern="1200" dirty="0">
                        <a:solidFill>
                          <a:schemeClr val="tx1"/>
                        </a:solidFill>
                        <a:latin typeface="Century Gothic" panose="020B0502020202020204" pitchFamily="34" charset="0"/>
                        <a:ea typeface="+mn-ea"/>
                        <a:cs typeface="+mn-cs"/>
                      </a:endParaRPr>
                    </a:p>
                  </a:txBody>
                  <a:tcPr/>
                </a:tc>
                <a:extLst>
                  <a:ext uri="{0D108BD9-81ED-4DB2-BD59-A6C34878D82A}">
                    <a16:rowId xmlns:a16="http://schemas.microsoft.com/office/drawing/2014/main" val="10000"/>
                  </a:ext>
                </a:extLst>
              </a:tr>
              <a:tr h="4948615">
                <a:tc>
                  <a:txBody>
                    <a:bodyPr/>
                    <a:lstStyle/>
                    <a:p>
                      <a:pPr marL="0" indent="0" algn="l" defTabSz="914400" rtl="0" eaLnBrk="1" latinLnBrk="0" hangingPunct="1">
                        <a:spcBef>
                          <a:spcPts val="600"/>
                        </a:spcBef>
                        <a:buFont typeface="+mj-lt"/>
                        <a:buNone/>
                      </a:pPr>
                      <a:r>
                        <a:rPr lang="en-US" sz="1900" b="1" kern="1200" dirty="0">
                          <a:latin typeface="Century Gothic" panose="020B0502020202020204" pitchFamily="34" charset="0"/>
                        </a:rPr>
                        <a:t>3.  Composition of the Board/Council</a:t>
                      </a:r>
                      <a:endParaRPr lang="en-US" sz="1900" b="1" kern="1200" dirty="0">
                        <a:solidFill>
                          <a:schemeClr val="tx1"/>
                        </a:solidFill>
                        <a:latin typeface="Century Gothic" panose="020B0502020202020204" pitchFamily="34" charset="0"/>
                        <a:ea typeface="+mn-ea"/>
                        <a:cs typeface="+mn-cs"/>
                      </a:endParaRPr>
                    </a:p>
                  </a:txBody>
                  <a:tcPr anchor="ctr"/>
                </a:tc>
                <a:tc>
                  <a:txBody>
                    <a:bodyPr/>
                    <a:lstStyle/>
                    <a:p>
                      <a:pPr marL="514350" indent="-514350" algn="l" defTabSz="914400" rtl="0" eaLnBrk="1" latinLnBrk="0" hangingPunct="1">
                        <a:spcBef>
                          <a:spcPts val="600"/>
                        </a:spcBef>
                        <a:buFont typeface="+mj-lt"/>
                        <a:buAutoNum type="arabicPeriod"/>
                      </a:pPr>
                      <a:r>
                        <a:rPr lang="en-US" sz="1900" kern="1200" dirty="0">
                          <a:latin typeface="Century Gothic" panose="020B0502020202020204" pitchFamily="34" charset="0"/>
                        </a:rPr>
                        <a:t>Chairperson</a:t>
                      </a:r>
                    </a:p>
                    <a:p>
                      <a:pPr marL="514350" indent="-514350" algn="l" defTabSz="914400" rtl="0" eaLnBrk="1" latinLnBrk="0" hangingPunct="1">
                        <a:spcBef>
                          <a:spcPts val="600"/>
                        </a:spcBef>
                        <a:buFont typeface="+mj-lt"/>
                        <a:buAutoNum type="arabicPeriod"/>
                      </a:pPr>
                      <a:r>
                        <a:rPr lang="en-US" sz="1900" kern="1200" dirty="0">
                          <a:latin typeface="Century Gothic" panose="020B0502020202020204" pitchFamily="34" charset="0"/>
                        </a:rPr>
                        <a:t>DMS</a:t>
                      </a:r>
                    </a:p>
                    <a:p>
                      <a:pPr marL="514350" indent="-514350" algn="l" defTabSz="914400" rtl="0" eaLnBrk="1" latinLnBrk="0" hangingPunct="1">
                        <a:spcBef>
                          <a:spcPts val="600"/>
                        </a:spcBef>
                        <a:buFont typeface="+mj-lt"/>
                        <a:buAutoNum type="arabicPeriod"/>
                      </a:pPr>
                      <a:r>
                        <a:rPr lang="en-US" sz="1900" kern="1200" dirty="0">
                          <a:latin typeface="Century Gothic" panose="020B0502020202020204" pitchFamily="34" charset="0"/>
                        </a:rPr>
                        <a:t>DDMS</a:t>
                      </a:r>
                    </a:p>
                    <a:p>
                      <a:pPr marL="514350" indent="-514350" algn="l" defTabSz="914400" rtl="0" eaLnBrk="1" latinLnBrk="0" hangingPunct="1">
                        <a:spcBef>
                          <a:spcPts val="600"/>
                        </a:spcBef>
                        <a:buFont typeface="+mj-lt"/>
                        <a:buAutoNum type="arabicPeriod"/>
                      </a:pPr>
                      <a:r>
                        <a:rPr lang="en-US" sz="1900" kern="1200" dirty="0">
                          <a:latin typeface="Century Gothic" panose="020B0502020202020204" pitchFamily="34" charset="0"/>
                        </a:rPr>
                        <a:t>Nominated members</a:t>
                      </a:r>
                    </a:p>
                    <a:p>
                      <a:pPr marL="514350" indent="-514350" algn="l" defTabSz="914400" rtl="0" eaLnBrk="1" latinLnBrk="0" hangingPunct="1">
                        <a:spcBef>
                          <a:spcPts val="600"/>
                        </a:spcBef>
                        <a:buFont typeface="+mj-lt"/>
                        <a:buAutoNum type="arabicPeriod"/>
                      </a:pPr>
                      <a:r>
                        <a:rPr lang="en-US" sz="1900" kern="1200" dirty="0">
                          <a:latin typeface="Century Gothic" panose="020B0502020202020204" pitchFamily="34" charset="0"/>
                        </a:rPr>
                        <a:t>University Deans</a:t>
                      </a:r>
                    </a:p>
                    <a:p>
                      <a:pPr marL="514350" indent="-514350" algn="l" defTabSz="914400" rtl="0" eaLnBrk="1" latinLnBrk="0" hangingPunct="1">
                        <a:spcBef>
                          <a:spcPts val="600"/>
                        </a:spcBef>
                        <a:buFont typeface="+mj-lt"/>
                        <a:buAutoNum type="arabicPeriod"/>
                      </a:pPr>
                      <a:r>
                        <a:rPr lang="en-US" sz="1900" kern="1200" dirty="0">
                          <a:latin typeface="Century Gothic" panose="020B0502020202020204" pitchFamily="34" charset="0"/>
                        </a:rPr>
                        <a:t>Elected Members</a:t>
                      </a:r>
                      <a:endParaRPr lang="en-US" sz="1900" b="1" kern="1200" dirty="0">
                        <a:solidFill>
                          <a:schemeClr val="tx1"/>
                        </a:solidFill>
                        <a:latin typeface="Century Gothic" panose="020B0502020202020204" pitchFamily="34" charset="0"/>
                        <a:ea typeface="+mn-ea"/>
                        <a:cs typeface="+mn-cs"/>
                      </a:endParaRPr>
                    </a:p>
                  </a:txBody>
                  <a:tcPr anchor="ctr"/>
                </a:tc>
                <a:tc>
                  <a:txBody>
                    <a:bodyPr/>
                    <a:lstStyle/>
                    <a:p>
                      <a:pPr marL="342900" lvl="0" indent="-342900" algn="l">
                        <a:buFont typeface="+mj-lt"/>
                        <a:buAutoNum type="arabicPeriod"/>
                      </a:pPr>
                      <a:r>
                        <a:rPr lang="en-US" sz="2000" kern="1200" dirty="0">
                          <a:effectLst/>
                          <a:latin typeface="Century Gothic" panose="020B0502020202020204" pitchFamily="34" charset="0"/>
                        </a:rPr>
                        <a:t>A Chairperson </a:t>
                      </a:r>
                    </a:p>
                    <a:p>
                      <a:pPr marL="342900" lvl="0" indent="-342900" algn="l">
                        <a:buFont typeface="+mj-lt"/>
                        <a:buAutoNum type="arabicPeriod"/>
                      </a:pPr>
                      <a:r>
                        <a:rPr lang="en-US" sz="2000" kern="1200" dirty="0">
                          <a:effectLst/>
                          <a:latin typeface="Century Gothic" panose="020B0502020202020204" pitchFamily="34" charset="0"/>
                        </a:rPr>
                        <a:t>The Director General for Health or a designated representative; </a:t>
                      </a:r>
                    </a:p>
                    <a:p>
                      <a:pPr marL="342900" lvl="0" indent="-342900" algn="l">
                        <a:buFont typeface="+mj-lt"/>
                        <a:buAutoNum type="arabicPeriod"/>
                      </a:pPr>
                      <a:r>
                        <a:rPr lang="en-US" sz="2000" kern="1200" dirty="0">
                          <a:effectLst/>
                          <a:latin typeface="Century Gothic" panose="020B0502020202020204" pitchFamily="34" charset="0"/>
                        </a:rPr>
                        <a:t>Representative of universities in Kenya which have the power to grant a qualification; </a:t>
                      </a:r>
                    </a:p>
                    <a:p>
                      <a:pPr marL="342900" lvl="0" indent="-342900" algn="l">
                        <a:buFont typeface="+mj-lt"/>
                        <a:buAutoNum type="arabicPeriod"/>
                      </a:pPr>
                      <a:r>
                        <a:rPr lang="en-US" sz="2000" kern="1200" dirty="0">
                          <a:effectLst/>
                          <a:latin typeface="Century Gothic" panose="020B0502020202020204" pitchFamily="34" charset="0"/>
                        </a:rPr>
                        <a:t>Representative of the Kenya Medical Association;</a:t>
                      </a:r>
                    </a:p>
                    <a:p>
                      <a:pPr marL="342900" lvl="0" indent="-342900" algn="l">
                        <a:buFont typeface="+mj-lt"/>
                        <a:buAutoNum type="arabicPeriod"/>
                      </a:pPr>
                      <a:r>
                        <a:rPr lang="en-US" sz="2000" kern="1200" dirty="0">
                          <a:effectLst/>
                          <a:latin typeface="Century Gothic" panose="020B0502020202020204" pitchFamily="34" charset="0"/>
                        </a:rPr>
                        <a:t>Representative of Kenya Dental Association; </a:t>
                      </a:r>
                    </a:p>
                    <a:p>
                      <a:pPr marL="342900" lvl="0" indent="-342900" algn="l">
                        <a:buFont typeface="+mj-lt"/>
                        <a:buAutoNum type="arabicPeriod"/>
                      </a:pPr>
                      <a:r>
                        <a:rPr lang="en-US" sz="2000" kern="1200" dirty="0">
                          <a:effectLst/>
                          <a:latin typeface="Century Gothic" panose="020B0502020202020204" pitchFamily="34" charset="0"/>
                        </a:rPr>
                        <a:t>Representative of oral health practitioners; </a:t>
                      </a:r>
                    </a:p>
                    <a:p>
                      <a:pPr marL="342900" lvl="0" indent="-342900" algn="l">
                        <a:buFont typeface="+mj-lt"/>
                        <a:buAutoNum type="arabicPeriod"/>
                      </a:pPr>
                      <a:r>
                        <a:rPr lang="en-US" sz="2000" kern="1200" dirty="0">
                          <a:effectLst/>
                          <a:latin typeface="Century Gothic" panose="020B0502020202020204" pitchFamily="34" charset="0"/>
                        </a:rPr>
                        <a:t>Representative of the Kenya National Commission on Human Rights; </a:t>
                      </a:r>
                    </a:p>
                    <a:p>
                      <a:pPr marL="342900" lvl="0" indent="-342900" algn="l">
                        <a:buFont typeface="+mj-lt"/>
                        <a:buAutoNum type="arabicPeriod"/>
                      </a:pPr>
                      <a:r>
                        <a:rPr lang="en-US" sz="2000" kern="1200" dirty="0">
                          <a:effectLst/>
                          <a:latin typeface="Century Gothic" panose="020B0502020202020204" pitchFamily="34" charset="0"/>
                        </a:rPr>
                        <a:t>Representative of the private sector in health; </a:t>
                      </a:r>
                    </a:p>
                    <a:p>
                      <a:pPr marL="342900" lvl="0" indent="-342900" algn="l">
                        <a:buFont typeface="+mj-lt"/>
                        <a:buAutoNum type="arabicPeriod"/>
                      </a:pPr>
                      <a:r>
                        <a:rPr lang="en-US" sz="2000" kern="1200" dirty="0">
                          <a:effectLst/>
                          <a:latin typeface="Century Gothic" panose="020B0502020202020204" pitchFamily="34" charset="0"/>
                        </a:rPr>
                        <a:t>One person with knowledge and expertise in finance or audit; </a:t>
                      </a:r>
                    </a:p>
                    <a:p>
                      <a:pPr marL="342900" lvl="0" indent="-342900" algn="l">
                        <a:buFont typeface="+mj-lt"/>
                        <a:buAutoNum type="arabicPeriod"/>
                      </a:pPr>
                      <a:r>
                        <a:rPr lang="en-US" sz="2000" kern="1200" dirty="0">
                          <a:effectLst/>
                          <a:latin typeface="Century Gothic" panose="020B0502020202020204" pitchFamily="34" charset="0"/>
                        </a:rPr>
                        <a:t>The Chief Executive Officer who shall be the Registrar and an ex officio member and also the secretary to the Council.</a:t>
                      </a:r>
                      <a:endParaRPr lang="en-US" sz="2000" b="1" kern="1200" dirty="0">
                        <a:solidFill>
                          <a:schemeClr val="tx1"/>
                        </a:solidFill>
                        <a:effectLst/>
                        <a:latin typeface="Century Gothic" panose="020B0502020202020204" pitchFamily="34" charset="0"/>
                        <a:ea typeface="+mn-ea"/>
                        <a:cs typeface="+mn-cs"/>
                      </a:endParaRPr>
                    </a:p>
                  </a:txBody>
                  <a:tcPr anchor="ct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7BE29110-98A9-4403-A3B2-9C1A1038732B}" type="slidenum">
              <a:rPr lang="en-US" smtClean="0">
                <a:solidFill>
                  <a:prstClr val="black">
                    <a:tint val="75000"/>
                  </a:prstClr>
                </a:solidFill>
              </a:rPr>
              <a:pPr/>
              <a:t>5</a:t>
            </a:fld>
            <a:endParaRPr lang="en-US">
              <a:solidFill>
                <a:prstClr val="black">
                  <a:tint val="75000"/>
                </a:prstClr>
              </a:solidFill>
            </a:endParaRPr>
          </a:p>
        </p:txBody>
      </p:sp>
      <p:sp>
        <p:nvSpPr>
          <p:cNvPr id="7" name="Rectangle 6"/>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a:solidFill>
                  <a:schemeClr val="bg1"/>
                </a:solidFill>
                <a:latin typeface="Century Gothic" panose="020B0502020202020204" pitchFamily="34" charset="0"/>
              </a:rPr>
              <a:t>Health Laws Amendment (2019)</a:t>
            </a:r>
            <a:endParaRPr lang="en-US" sz="4000" b="1" dirty="0">
              <a:solidFill>
                <a:schemeClr val="tx1"/>
              </a:solidFill>
              <a:latin typeface="Century Gothic" panose="020B0502020202020204" pitchFamily="34" charset="0"/>
            </a:endParaRPr>
          </a:p>
        </p:txBody>
      </p:sp>
      <p:pic>
        <p:nvPicPr>
          <p:cNvPr id="9"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95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04D400F0-B6B8-434F-B603-E289CFC3ED64}"/>
              </a:ext>
            </a:extLst>
          </p:cNvPr>
          <p:cNvGraphicFramePr>
            <a:graphicFrameLocks noGrp="1"/>
          </p:cNvGraphicFramePr>
          <p:nvPr>
            <p:ph idx="1"/>
            <p:extLst>
              <p:ext uri="{D42A27DB-BD31-4B8C-83A1-F6EECF244321}">
                <p14:modId xmlns:p14="http://schemas.microsoft.com/office/powerpoint/2010/main" val="3523775462"/>
              </p:ext>
            </p:extLst>
          </p:nvPr>
        </p:nvGraphicFramePr>
        <p:xfrm>
          <a:off x="0" y="1314713"/>
          <a:ext cx="12192000" cy="5039405"/>
        </p:xfrm>
        <a:graphic>
          <a:graphicData uri="http://schemas.openxmlformats.org/drawingml/2006/table">
            <a:tbl>
              <a:tblPr firstRow="1" bandRow="1">
                <a:tableStyleId>{2D5ABB26-0587-4C30-8999-92F81FD0307C}</a:tableStyleId>
              </a:tblPr>
              <a:tblGrid>
                <a:gridCol w="2943616">
                  <a:extLst>
                    <a:ext uri="{9D8B030D-6E8A-4147-A177-3AD203B41FA5}">
                      <a16:colId xmlns:a16="http://schemas.microsoft.com/office/drawing/2014/main" val="3273139912"/>
                    </a:ext>
                  </a:extLst>
                </a:gridCol>
                <a:gridCol w="3244242">
                  <a:extLst>
                    <a:ext uri="{9D8B030D-6E8A-4147-A177-3AD203B41FA5}">
                      <a16:colId xmlns:a16="http://schemas.microsoft.com/office/drawing/2014/main" val="3380078780"/>
                    </a:ext>
                  </a:extLst>
                </a:gridCol>
                <a:gridCol w="6004142">
                  <a:extLst>
                    <a:ext uri="{9D8B030D-6E8A-4147-A177-3AD203B41FA5}">
                      <a16:colId xmlns:a16="http://schemas.microsoft.com/office/drawing/2014/main" val="836938092"/>
                    </a:ext>
                  </a:extLst>
                </a:gridCol>
              </a:tblGrid>
              <a:tr h="2111571">
                <a:tc>
                  <a:txBody>
                    <a:bodyPr/>
                    <a:lstStyle/>
                    <a:p>
                      <a:r>
                        <a:rPr lang="en-US" sz="1800" b="1" dirty="0">
                          <a:latin typeface="Century Gothic" panose="020B0502020202020204" pitchFamily="34" charset="0"/>
                        </a:rPr>
                        <a:t>4.  Committees</a:t>
                      </a:r>
                      <a:r>
                        <a:rPr lang="en-US" sz="1800" b="1" baseline="0" dirty="0">
                          <a:latin typeface="Century Gothic" panose="020B0502020202020204" pitchFamily="34" charset="0"/>
                        </a:rPr>
                        <a:t> of the Board/Council</a:t>
                      </a:r>
                      <a:endParaRPr lang="en-US" sz="1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377" rtl="0" eaLnBrk="1" latinLnBrk="0" hangingPunct="1">
                        <a:buFont typeface="Arial" panose="020B0604020202020204" pitchFamily="34" charset="0"/>
                        <a:buNone/>
                      </a:pPr>
                      <a:r>
                        <a:rPr lang="en-US" sz="1800" kern="1200" dirty="0">
                          <a:latin typeface="Century Gothic" panose="020B0502020202020204" pitchFamily="34" charset="0"/>
                        </a:rPr>
                        <a:t>Does not outline the various committees</a:t>
                      </a:r>
                      <a:endParaRPr lang="en-US" sz="1800" kern="1200" dirty="0">
                        <a:solidFill>
                          <a:schemeClr val="tx1"/>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377" rtl="0" eaLnBrk="1" latinLnBrk="0" hangingPunct="1">
                        <a:buFont typeface="+mj-lt"/>
                        <a:buNone/>
                      </a:pPr>
                      <a:r>
                        <a:rPr lang="en-US" sz="1800" kern="1200" dirty="0">
                          <a:latin typeface="Century Gothic" panose="020B0502020202020204" pitchFamily="34" charset="0"/>
                        </a:rPr>
                        <a:t>Outlines the following Committees:</a:t>
                      </a:r>
                    </a:p>
                    <a:p>
                      <a:pPr marL="228600" indent="-228600" algn="l" defTabSz="914377" rtl="0" eaLnBrk="1" latinLnBrk="0" hangingPunct="1">
                        <a:buFont typeface="+mj-lt"/>
                        <a:buAutoNum type="romanLcPeriod"/>
                      </a:pPr>
                      <a:r>
                        <a:rPr lang="en-US" sz="1800" kern="1200" dirty="0">
                          <a:latin typeface="Century Gothic" panose="020B0502020202020204" pitchFamily="34" charset="0"/>
                        </a:rPr>
                        <a:t>Training Assessment Registration &amp; HR Committee</a:t>
                      </a:r>
                    </a:p>
                    <a:p>
                      <a:pPr marL="228600" indent="-228600" algn="l" defTabSz="914377" rtl="0" eaLnBrk="1" latinLnBrk="0" hangingPunct="1">
                        <a:buFont typeface="+mj-lt"/>
                        <a:buAutoNum type="romanLcPeriod"/>
                      </a:pPr>
                      <a:r>
                        <a:rPr lang="en-US" sz="1800" kern="1200" dirty="0">
                          <a:latin typeface="Century Gothic" panose="020B0502020202020204" pitchFamily="34" charset="0"/>
                        </a:rPr>
                        <a:t>Disciplinary &amp; Ethics Committee</a:t>
                      </a:r>
                    </a:p>
                    <a:p>
                      <a:pPr marL="228600" indent="-228600" algn="l" defTabSz="914377" rtl="0" eaLnBrk="1" latinLnBrk="0" hangingPunct="1">
                        <a:buFont typeface="+mj-lt"/>
                        <a:buAutoNum type="romanLcPeriod"/>
                      </a:pPr>
                      <a:r>
                        <a:rPr lang="en-US" sz="1800" kern="1200" dirty="0">
                          <a:latin typeface="Century Gothic" panose="020B0502020202020204" pitchFamily="34" charset="0"/>
                        </a:rPr>
                        <a:t>Inspections, Licensing, Finance Committee</a:t>
                      </a:r>
                    </a:p>
                    <a:p>
                      <a:pPr marL="228600" indent="-228600" algn="l" defTabSz="914377" rtl="0" eaLnBrk="1" latinLnBrk="0" hangingPunct="1">
                        <a:buFont typeface="+mj-lt"/>
                        <a:buAutoNum type="romanLcPeriod"/>
                      </a:pPr>
                      <a:r>
                        <a:rPr lang="en-US" sz="1800" kern="1200" dirty="0">
                          <a:latin typeface="Century Gothic" panose="020B0502020202020204" pitchFamily="34" charset="0"/>
                        </a:rPr>
                        <a:t>Audit &amp; Risk Committee</a:t>
                      </a:r>
                      <a:endParaRPr lang="en-US" sz="1800" kern="1200" dirty="0">
                        <a:solidFill>
                          <a:schemeClr val="tx1"/>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425492"/>
                  </a:ext>
                </a:extLst>
              </a:tr>
              <a:tr h="1391180">
                <a:tc>
                  <a:txBody>
                    <a:bodyPr/>
                    <a:lstStyle/>
                    <a:p>
                      <a:r>
                        <a:rPr lang="en-US" sz="1800" b="1" dirty="0">
                          <a:latin typeface="Century Gothic" panose="020B0502020202020204" pitchFamily="34" charset="0"/>
                        </a:rPr>
                        <a:t>5.  Functions of the Board/Council</a:t>
                      </a:r>
                      <a:endParaRPr lang="en-US" sz="1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377" rtl="0" eaLnBrk="1" latinLnBrk="0" hangingPunct="1">
                        <a:buFontTx/>
                        <a:buNone/>
                      </a:pPr>
                      <a:r>
                        <a:rPr lang="en-US" sz="1800" kern="1200" dirty="0">
                          <a:latin typeface="Century Gothic" panose="020B0502020202020204" pitchFamily="34" charset="0"/>
                        </a:rPr>
                        <a:t>Not clearly outlined </a:t>
                      </a:r>
                      <a:endParaRPr lang="en-US" sz="1800" kern="1200" dirty="0">
                        <a:solidFill>
                          <a:schemeClr val="tx1"/>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377" rtl="0" eaLnBrk="1" latinLnBrk="0" hangingPunct="1">
                        <a:buFontTx/>
                        <a:buNone/>
                      </a:pPr>
                      <a:r>
                        <a:rPr lang="en-US" sz="1800" kern="1200" dirty="0">
                          <a:latin typeface="Century Gothic" panose="020B0502020202020204" pitchFamily="34" charset="0"/>
                        </a:rPr>
                        <a:t>A comprehensive list of  Council functions to include: regulation of training, registration and licensing of practitioners and institutions and disciplinary proceedings</a:t>
                      </a:r>
                      <a:endParaRPr lang="en-US" sz="1800" kern="1200" dirty="0">
                        <a:solidFill>
                          <a:schemeClr val="tx1"/>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344559"/>
                  </a:ext>
                </a:extLst>
              </a:tr>
              <a:tr h="1536654">
                <a:tc>
                  <a:txBody>
                    <a:bodyPr/>
                    <a:lstStyle/>
                    <a:p>
                      <a:r>
                        <a:rPr lang="en-US" sz="1800" b="1" dirty="0">
                          <a:latin typeface="Century Gothic" panose="020B0502020202020204" pitchFamily="34" charset="0"/>
                        </a:rPr>
                        <a:t>6.  Specialist Recognition</a:t>
                      </a:r>
                      <a:endParaRPr lang="en-US" sz="1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377" rtl="0" eaLnBrk="1" latinLnBrk="0" hangingPunct="1">
                        <a:buFontTx/>
                        <a:buNone/>
                      </a:pPr>
                      <a:r>
                        <a:rPr lang="en-CA" sz="1800" kern="1200" dirty="0">
                          <a:latin typeface="Century Gothic" panose="020B0502020202020204" pitchFamily="34" charset="0"/>
                        </a:rPr>
                        <a:t>Not provided</a:t>
                      </a:r>
                      <a:endParaRPr lang="en-US" sz="1800" kern="1200" dirty="0">
                        <a:solidFill>
                          <a:schemeClr val="tx1"/>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kern="1200" dirty="0">
                          <a:latin typeface="Century Gothic" panose="020B0502020202020204" pitchFamily="34" charset="0"/>
                        </a:rPr>
                        <a:t>Outlined under Sec 11A which clearly defines the period of training and the experience needed for the recognition (Recommendations. by National</a:t>
                      </a:r>
                      <a:r>
                        <a:rPr lang="en-US" sz="1800" kern="1200" baseline="0" dirty="0">
                          <a:latin typeface="Century Gothic" panose="020B0502020202020204" pitchFamily="34" charset="0"/>
                        </a:rPr>
                        <a:t> Assembly</a:t>
                      </a:r>
                      <a:r>
                        <a:rPr lang="en-US" sz="1800" kern="1200" dirty="0">
                          <a:latin typeface="Century Gothic" panose="020B0502020202020204" pitchFamily="34" charset="0"/>
                        </a:rPr>
                        <a:t>-Department</a:t>
                      </a:r>
                      <a:r>
                        <a:rPr lang="en-US" sz="1800" kern="1200" baseline="0" dirty="0">
                          <a:latin typeface="Century Gothic" panose="020B0502020202020204" pitchFamily="34" charset="0"/>
                        </a:rPr>
                        <a:t> Committee on Health)</a:t>
                      </a:r>
                      <a:endParaRPr lang="en-US" sz="1800" b="1" i="1" kern="1200" dirty="0">
                        <a:solidFill>
                          <a:schemeClr val="tx1"/>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848924"/>
                  </a:ext>
                </a:extLst>
              </a:tr>
            </a:tbl>
          </a:graphicData>
        </a:graphic>
      </p:graphicFrame>
      <p:sp>
        <p:nvSpPr>
          <p:cNvPr id="4" name="Slide Number Placeholder 3"/>
          <p:cNvSpPr>
            <a:spLocks noGrp="1"/>
          </p:cNvSpPr>
          <p:nvPr>
            <p:ph type="sldNum" sz="quarter" idx="12"/>
          </p:nvPr>
        </p:nvSpPr>
        <p:spPr/>
        <p:txBody>
          <a:bodyPr/>
          <a:lstStyle/>
          <a:p>
            <a:fld id="{7BE29110-98A9-4403-A3B2-9C1A1038732B}" type="slidenum">
              <a:rPr lang="en-US" smtClean="0">
                <a:solidFill>
                  <a:prstClr val="black">
                    <a:tint val="75000"/>
                  </a:prstClr>
                </a:solidFill>
              </a:rPr>
              <a:pPr/>
              <a:t>6</a:t>
            </a:fld>
            <a:endParaRPr lang="en-US">
              <a:solidFill>
                <a:prstClr val="black">
                  <a:tint val="75000"/>
                </a:prstClr>
              </a:solidFill>
            </a:endParaRPr>
          </a:p>
        </p:txBody>
      </p:sp>
      <p:sp>
        <p:nvSpPr>
          <p:cNvPr id="8" name="Rectangle 7"/>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a:solidFill>
                  <a:schemeClr val="bg1"/>
                </a:solidFill>
                <a:latin typeface="Century Gothic" panose="020B0502020202020204" pitchFamily="34" charset="0"/>
              </a:rPr>
              <a:t>Health Laws Amendment (2019)</a:t>
            </a:r>
            <a:endParaRPr lang="en-US" sz="4000" b="1" dirty="0">
              <a:solidFill>
                <a:schemeClr val="tx1"/>
              </a:solidFill>
              <a:latin typeface="Century Gothic" panose="020B0502020202020204" pitchFamily="34" charset="0"/>
            </a:endParaRPr>
          </a:p>
        </p:txBody>
      </p:sp>
      <p:pic>
        <p:nvPicPr>
          <p:cNvPr id="9" name="Picture 2" descr="C:\Users\danmw\Dropbox\MPDB\2020 Business\kmpdc.go.ke\Medical Board LOGO-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nmw\Dropbox\Coat-of-ar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76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E29110-98A9-4403-A3B2-9C1A1038732B}" type="slidenum">
              <a:rPr lang="en-US" smtClean="0">
                <a:solidFill>
                  <a:prstClr val="black">
                    <a:tint val="75000"/>
                  </a:prstClr>
                </a:solidFill>
              </a:rPr>
              <a:pPr/>
              <a:t>7</a:t>
            </a:fld>
            <a:endParaRPr lang="en-US">
              <a:solidFill>
                <a:prstClr val="black">
                  <a:tint val="75000"/>
                </a:prstClr>
              </a:solidFill>
            </a:endParaRPr>
          </a:p>
        </p:txBody>
      </p:sp>
      <p:graphicFrame>
        <p:nvGraphicFramePr>
          <p:cNvPr id="10" name="Content Placeholder 12"/>
          <p:cNvGraphicFramePr>
            <a:graphicFrameLocks/>
          </p:cNvGraphicFramePr>
          <p:nvPr>
            <p:extLst>
              <p:ext uri="{D42A27DB-BD31-4B8C-83A1-F6EECF244321}">
                <p14:modId xmlns:p14="http://schemas.microsoft.com/office/powerpoint/2010/main" val="103384903"/>
              </p:ext>
            </p:extLst>
          </p:nvPr>
        </p:nvGraphicFramePr>
        <p:xfrm>
          <a:off x="299684" y="1235451"/>
          <a:ext cx="11612879" cy="5374816"/>
        </p:xfrm>
        <a:graphic>
          <a:graphicData uri="http://schemas.openxmlformats.org/drawingml/2006/table">
            <a:tbl>
              <a:tblPr firstRow="1" bandRow="1">
                <a:tableStyleId>{5940675A-B579-460E-94D1-54222C63F5DA}</a:tableStyleId>
              </a:tblPr>
              <a:tblGrid>
                <a:gridCol w="3195078">
                  <a:extLst>
                    <a:ext uri="{9D8B030D-6E8A-4147-A177-3AD203B41FA5}">
                      <a16:colId xmlns:a16="http://schemas.microsoft.com/office/drawing/2014/main" val="20000"/>
                    </a:ext>
                  </a:extLst>
                </a:gridCol>
                <a:gridCol w="2630465">
                  <a:extLst>
                    <a:ext uri="{9D8B030D-6E8A-4147-A177-3AD203B41FA5}">
                      <a16:colId xmlns:a16="http://schemas.microsoft.com/office/drawing/2014/main" val="20001"/>
                    </a:ext>
                  </a:extLst>
                </a:gridCol>
                <a:gridCol w="5787336">
                  <a:extLst>
                    <a:ext uri="{9D8B030D-6E8A-4147-A177-3AD203B41FA5}">
                      <a16:colId xmlns:a16="http://schemas.microsoft.com/office/drawing/2014/main" val="20002"/>
                    </a:ext>
                  </a:extLst>
                </a:gridCol>
              </a:tblGrid>
              <a:tr h="725155">
                <a:tc>
                  <a:txBody>
                    <a:bodyPr/>
                    <a:lstStyle/>
                    <a:p>
                      <a:r>
                        <a:rPr lang="en-US" sz="2400" b="1" dirty="0">
                          <a:latin typeface="Century Gothic" panose="020B0502020202020204" pitchFamily="34" charset="0"/>
                        </a:rPr>
                        <a:t>PROVISION</a:t>
                      </a:r>
                      <a:endParaRPr lang="en-US" sz="2400" b="1" dirty="0">
                        <a:solidFill>
                          <a:schemeClr val="tx1"/>
                        </a:solidFill>
                        <a:latin typeface="Century Gothic" panose="020B0502020202020204" pitchFamily="34" charset="0"/>
                      </a:endParaRPr>
                    </a:p>
                  </a:txBody>
                  <a:tcPr/>
                </a:tc>
                <a:tc>
                  <a:txBody>
                    <a:bodyPr/>
                    <a:lstStyle/>
                    <a:p>
                      <a:r>
                        <a:rPr lang="en-US" sz="2400" b="1" dirty="0">
                          <a:latin typeface="Century Gothic" panose="020B0502020202020204" pitchFamily="34" charset="0"/>
                        </a:rPr>
                        <a:t>PREVIOUS ACT</a:t>
                      </a:r>
                      <a:endParaRPr lang="en-US" sz="2400" b="1" dirty="0">
                        <a:solidFill>
                          <a:schemeClr val="tx1"/>
                        </a:solidFill>
                        <a:latin typeface="Century Gothic" panose="020B0502020202020204" pitchFamily="34" charset="0"/>
                      </a:endParaRPr>
                    </a:p>
                  </a:txBody>
                  <a:tcPr/>
                </a:tc>
                <a:tc>
                  <a:txBody>
                    <a:bodyPr/>
                    <a:lstStyle/>
                    <a:p>
                      <a:r>
                        <a:rPr lang="en-US" sz="2400" b="1" dirty="0">
                          <a:latin typeface="Century Gothic" panose="020B0502020202020204" pitchFamily="34" charset="0"/>
                        </a:rPr>
                        <a:t>AMENDMENT S</a:t>
                      </a:r>
                      <a:endParaRPr lang="en-US" sz="2400" b="1"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2172983">
                <a:tc>
                  <a:txBody>
                    <a:bodyPr/>
                    <a:lstStyle/>
                    <a:p>
                      <a:r>
                        <a:rPr lang="en-CA" sz="1800" b="1" dirty="0">
                          <a:latin typeface="Century Gothic" panose="020B0502020202020204" pitchFamily="34" charset="0"/>
                        </a:rPr>
                        <a:t>7.  Disciplinary Proceedings</a:t>
                      </a:r>
                      <a:endParaRPr lang="en-US" sz="1800" b="1" dirty="0">
                        <a:solidFill>
                          <a:schemeClr val="tx1"/>
                        </a:solidFill>
                        <a:latin typeface="Century Gothic" panose="020B0502020202020204" pitchFamily="34" charset="0"/>
                      </a:endParaRPr>
                    </a:p>
                  </a:txBody>
                  <a:tcPr anchor="ctr"/>
                </a:tc>
                <a:tc>
                  <a:txBody>
                    <a:bodyPr/>
                    <a:lstStyle/>
                    <a:p>
                      <a:pPr marL="228600" indent="-228600" algn="l" defTabSz="914377" rtl="0" eaLnBrk="1" latinLnBrk="0" hangingPunct="1">
                        <a:buFont typeface="+mj-lt"/>
                        <a:buAutoNum type="romanLcPeriod"/>
                      </a:pPr>
                      <a:r>
                        <a:rPr lang="en-CA" sz="1800" kern="1200" dirty="0">
                          <a:latin typeface="Century Gothic" panose="020B0502020202020204" pitchFamily="34" charset="0"/>
                        </a:rPr>
                        <a:t>Focused mostly on convictions</a:t>
                      </a:r>
                    </a:p>
                    <a:p>
                      <a:pPr marL="228600" indent="-228600" algn="l" defTabSz="914377" rtl="0" eaLnBrk="1" latinLnBrk="0" hangingPunct="1">
                        <a:buFont typeface="+mj-lt"/>
                        <a:buAutoNum type="romanLcPeriod"/>
                      </a:pPr>
                      <a:r>
                        <a:rPr lang="en-CA" sz="1800" kern="1200" dirty="0">
                          <a:latin typeface="Century Gothic" panose="020B0502020202020204" pitchFamily="34" charset="0"/>
                        </a:rPr>
                        <a:t>Excludes</a:t>
                      </a:r>
                      <a:r>
                        <a:rPr lang="en-CA" sz="1800" kern="1200" baseline="0" dirty="0">
                          <a:latin typeface="Century Gothic" panose="020B0502020202020204" pitchFamily="34" charset="0"/>
                        </a:rPr>
                        <a:t> </a:t>
                      </a:r>
                      <a:r>
                        <a:rPr lang="en-CA" sz="1800" kern="1200" dirty="0">
                          <a:latin typeface="Century Gothic" panose="020B0502020202020204" pitchFamily="34" charset="0"/>
                        </a:rPr>
                        <a:t>health institutions</a:t>
                      </a:r>
                    </a:p>
                    <a:p>
                      <a:pPr marL="228600" indent="-228600" algn="l" defTabSz="914377" rtl="0" eaLnBrk="1" latinLnBrk="0" hangingPunct="1">
                        <a:buFont typeface="+mj-lt"/>
                        <a:buAutoNum type="romanLcPeriod"/>
                      </a:pPr>
                      <a:r>
                        <a:rPr lang="en-CA" sz="1800" kern="1200" dirty="0">
                          <a:latin typeface="Century Gothic" panose="020B0502020202020204" pitchFamily="34" charset="0"/>
                        </a:rPr>
                        <a:t>Sanctions not provided</a:t>
                      </a:r>
                      <a:endParaRPr lang="en-US" sz="1800" kern="1200" dirty="0">
                        <a:solidFill>
                          <a:schemeClr val="tx1"/>
                        </a:solidFill>
                        <a:latin typeface="Century Gothic" panose="020B0502020202020204" pitchFamily="34" charset="0"/>
                        <a:ea typeface="+mn-ea"/>
                        <a:cs typeface="+mn-cs"/>
                      </a:endParaRPr>
                    </a:p>
                  </a:txBody>
                  <a:tcPr anchor="ctr"/>
                </a:tc>
                <a:tc>
                  <a:txBody>
                    <a:bodyPr/>
                    <a:lstStyle/>
                    <a:p>
                      <a:pPr marL="228600" indent="-228600" algn="l" defTabSz="914377" rtl="0" eaLnBrk="1" latinLnBrk="0" hangingPunct="1">
                        <a:buFont typeface="+mj-lt"/>
                        <a:buAutoNum type="romanLcPeriod"/>
                      </a:pPr>
                      <a:r>
                        <a:rPr lang="en-CA" sz="1800" kern="1200" dirty="0">
                          <a:latin typeface="Century Gothic" panose="020B0502020202020204" pitchFamily="34" charset="0"/>
                        </a:rPr>
                        <a:t>Clearly outlines who can complain and against who a complaint can be lodged</a:t>
                      </a:r>
                    </a:p>
                    <a:p>
                      <a:pPr marL="228600" indent="-228600" algn="l" defTabSz="914377" rtl="0" eaLnBrk="1" latinLnBrk="0" hangingPunct="1">
                        <a:buFont typeface="+mj-lt"/>
                        <a:buAutoNum type="romanLcPeriod"/>
                      </a:pPr>
                      <a:r>
                        <a:rPr lang="en-CA" sz="1800" kern="1200" dirty="0">
                          <a:latin typeface="Century Gothic" panose="020B0502020202020204" pitchFamily="34" charset="0"/>
                        </a:rPr>
                        <a:t>Process of inquiry</a:t>
                      </a:r>
                    </a:p>
                    <a:p>
                      <a:pPr marL="228600" indent="-228600" algn="l" defTabSz="914377" rtl="0" eaLnBrk="1" latinLnBrk="0" hangingPunct="1">
                        <a:buFont typeface="+mj-lt"/>
                        <a:buAutoNum type="romanLcPeriod"/>
                      </a:pPr>
                      <a:r>
                        <a:rPr lang="en-CA" sz="1800" kern="1200" dirty="0">
                          <a:latin typeface="Century Gothic" panose="020B0502020202020204" pitchFamily="34" charset="0"/>
                        </a:rPr>
                        <a:t>Sanctions/penalties</a:t>
                      </a:r>
                      <a:endParaRPr lang="en-US" sz="1800" kern="1200" dirty="0">
                        <a:solidFill>
                          <a:schemeClr val="tx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3"/>
                  </a:ext>
                </a:extLst>
              </a:tr>
              <a:tr h="1401966">
                <a:tc>
                  <a:txBody>
                    <a:bodyPr/>
                    <a:lstStyle/>
                    <a:p>
                      <a:r>
                        <a:rPr lang="en-US" sz="1800" b="1" dirty="0">
                          <a:latin typeface="Century Gothic" panose="020B0502020202020204" pitchFamily="34" charset="0"/>
                        </a:rPr>
                        <a:t>8.  Professional</a:t>
                      </a:r>
                      <a:r>
                        <a:rPr lang="en-US" sz="1800" b="1" baseline="0" dirty="0">
                          <a:latin typeface="Century Gothic" panose="020B0502020202020204" pitchFamily="34" charset="0"/>
                        </a:rPr>
                        <a:t> indemnity</a:t>
                      </a:r>
                      <a:endParaRPr lang="en-US" sz="1800" b="1" dirty="0">
                        <a:solidFill>
                          <a:schemeClr val="tx1"/>
                        </a:solidFill>
                        <a:latin typeface="Century Gothic" panose="020B0502020202020204" pitchFamily="34" charset="0"/>
                      </a:endParaRPr>
                    </a:p>
                  </a:txBody>
                  <a:tcPr anchor="ctr"/>
                </a:tc>
                <a:tc>
                  <a:txBody>
                    <a:bodyPr/>
                    <a:lstStyle/>
                    <a:p>
                      <a:pPr marL="0" indent="0" algn="l" defTabSz="914377" rtl="0" eaLnBrk="1" latinLnBrk="0" hangingPunct="1">
                        <a:buFontTx/>
                        <a:buNone/>
                      </a:pPr>
                      <a:r>
                        <a:rPr lang="en-CA" sz="1800" kern="1200" dirty="0">
                          <a:latin typeface="Century Gothic" panose="020B0502020202020204" pitchFamily="34" charset="0"/>
                        </a:rPr>
                        <a:t>Not provided</a:t>
                      </a:r>
                      <a:endParaRPr lang="en-US" sz="1800" kern="1200" dirty="0">
                        <a:solidFill>
                          <a:schemeClr val="tx1"/>
                        </a:solidFill>
                        <a:latin typeface="Century Gothic" panose="020B0502020202020204" pitchFamily="34" charset="0"/>
                        <a:ea typeface="+mn-ea"/>
                        <a:cs typeface="+mn-cs"/>
                      </a:endParaRPr>
                    </a:p>
                  </a:txBody>
                  <a:tcPr anchor="ctr"/>
                </a:tc>
                <a:tc>
                  <a:txBody>
                    <a:bodyPr/>
                    <a:lstStyle/>
                    <a:p>
                      <a:pPr marL="0" indent="0" algn="l" defTabSz="914377" rtl="0" eaLnBrk="1" latinLnBrk="0" hangingPunct="1">
                        <a:buFontTx/>
                        <a:buNone/>
                      </a:pPr>
                      <a:r>
                        <a:rPr lang="en-US" sz="1800" kern="1200" dirty="0">
                          <a:latin typeface="Century Gothic" panose="020B0502020202020204" pitchFamily="34" charset="0"/>
                        </a:rPr>
                        <a:t>Outlined under Sec 15A for both practitioners and health institutions  </a:t>
                      </a:r>
                      <a:r>
                        <a:rPr lang="en-US" sz="1600" kern="1200" dirty="0">
                          <a:latin typeface="Century Gothic" panose="020B0502020202020204" pitchFamily="34" charset="0"/>
                        </a:rPr>
                        <a:t>(Recommendations. by National</a:t>
                      </a:r>
                      <a:r>
                        <a:rPr lang="en-US" sz="1600" kern="1200" baseline="0" dirty="0">
                          <a:latin typeface="Century Gothic" panose="020B0502020202020204" pitchFamily="34" charset="0"/>
                        </a:rPr>
                        <a:t> Assembly</a:t>
                      </a:r>
                      <a:r>
                        <a:rPr lang="en-US" sz="1600" kern="1200" dirty="0">
                          <a:latin typeface="Century Gothic" panose="020B0502020202020204" pitchFamily="34" charset="0"/>
                        </a:rPr>
                        <a:t>-Department</a:t>
                      </a:r>
                      <a:r>
                        <a:rPr lang="en-US" sz="1600" kern="1200" baseline="0" dirty="0">
                          <a:latin typeface="Century Gothic" panose="020B0502020202020204" pitchFamily="34" charset="0"/>
                        </a:rPr>
                        <a:t> Committee on Health)</a:t>
                      </a:r>
                      <a:endParaRPr lang="en-US" sz="1600" b="1" i="1" kern="1200" dirty="0">
                        <a:solidFill>
                          <a:schemeClr val="tx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4"/>
                  </a:ext>
                </a:extLst>
              </a:tr>
              <a:tr h="1074712">
                <a:tc>
                  <a:txBody>
                    <a:bodyPr/>
                    <a:lstStyle/>
                    <a:p>
                      <a:r>
                        <a:rPr lang="en-US" sz="1800" b="1" dirty="0">
                          <a:latin typeface="Century Gothic" panose="020B0502020202020204" pitchFamily="34" charset="0"/>
                        </a:rPr>
                        <a:t>9.  Penalty for unregistered &amp;</a:t>
                      </a:r>
                      <a:r>
                        <a:rPr lang="en-US" sz="1800" b="1" baseline="0" dirty="0">
                          <a:latin typeface="Century Gothic" panose="020B0502020202020204" pitchFamily="34" charset="0"/>
                        </a:rPr>
                        <a:t> </a:t>
                      </a:r>
                      <a:r>
                        <a:rPr lang="en-US" sz="1800" b="1" dirty="0">
                          <a:latin typeface="Century Gothic" panose="020B0502020202020204" pitchFamily="34" charset="0"/>
                        </a:rPr>
                        <a:t>unlicensed persons practicing</a:t>
                      </a:r>
                      <a:endParaRPr lang="en-US" sz="1800" b="1" dirty="0">
                        <a:solidFill>
                          <a:schemeClr val="tx1"/>
                        </a:solidFill>
                        <a:latin typeface="Century Gothic" panose="020B0502020202020204" pitchFamily="34" charset="0"/>
                      </a:endParaRPr>
                    </a:p>
                  </a:txBody>
                  <a:tcPr anchor="ctr"/>
                </a:tc>
                <a:tc>
                  <a:txBody>
                    <a:bodyPr/>
                    <a:lstStyle/>
                    <a:p>
                      <a:pPr marL="0" indent="0" algn="l" defTabSz="914377" rtl="0" eaLnBrk="1" latinLnBrk="0" hangingPunct="1">
                        <a:buFontTx/>
                        <a:buNone/>
                      </a:pPr>
                      <a:r>
                        <a:rPr lang="en-US" sz="1800" b="1" kern="1200" dirty="0" err="1">
                          <a:latin typeface="Century Gothic" panose="020B0502020202020204" pitchFamily="34" charset="0"/>
                        </a:rPr>
                        <a:t>Kshs</a:t>
                      </a:r>
                      <a:r>
                        <a:rPr lang="en-US" sz="1800" b="1" kern="1200" dirty="0">
                          <a:latin typeface="Century Gothic" panose="020B0502020202020204" pitchFamily="34" charset="0"/>
                        </a:rPr>
                        <a:t>. 10,000.00 </a:t>
                      </a:r>
                      <a:r>
                        <a:rPr lang="en-US" sz="1800" kern="1200" dirty="0">
                          <a:latin typeface="Century Gothic" panose="020B0502020202020204" pitchFamily="34" charset="0"/>
                        </a:rPr>
                        <a:t>or 12months jail term</a:t>
                      </a:r>
                      <a:endParaRPr lang="en-US" sz="1800" kern="1200" dirty="0">
                        <a:solidFill>
                          <a:schemeClr val="tx1"/>
                        </a:solidFill>
                        <a:latin typeface="Century Gothic" panose="020B0502020202020204" pitchFamily="34" charset="0"/>
                        <a:ea typeface="+mn-ea"/>
                        <a:cs typeface="+mn-cs"/>
                      </a:endParaRPr>
                    </a:p>
                  </a:txBody>
                  <a:tcPr anchor="ctr"/>
                </a:tc>
                <a:tc>
                  <a:txBody>
                    <a:bodyPr/>
                    <a:lstStyle/>
                    <a:p>
                      <a:pPr marL="0" indent="0" algn="l" defTabSz="914377" rtl="0" eaLnBrk="1" latinLnBrk="0" hangingPunct="1">
                        <a:buFontTx/>
                        <a:buNone/>
                      </a:pPr>
                      <a:r>
                        <a:rPr lang="en-US" sz="1800" b="1" kern="1200" dirty="0" err="1">
                          <a:latin typeface="Century Gothic" panose="020B0502020202020204" pitchFamily="34" charset="0"/>
                        </a:rPr>
                        <a:t>Kshs</a:t>
                      </a:r>
                      <a:r>
                        <a:rPr lang="en-US" sz="1800" b="1" kern="1200" dirty="0">
                          <a:latin typeface="Century Gothic" panose="020B0502020202020204" pitchFamily="34" charset="0"/>
                        </a:rPr>
                        <a:t>. 5,000,000.00 or 5 year </a:t>
                      </a:r>
                      <a:r>
                        <a:rPr lang="en-US" sz="1800" kern="1200" dirty="0">
                          <a:latin typeface="Century Gothic" panose="020B0502020202020204" pitchFamily="34" charset="0"/>
                        </a:rPr>
                        <a:t>jail term as deterrent measures</a:t>
                      </a:r>
                      <a:endParaRPr lang="en-US" sz="1800" kern="1200" dirty="0">
                        <a:solidFill>
                          <a:schemeClr val="tx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5"/>
                  </a:ext>
                </a:extLst>
              </a:tr>
            </a:tbl>
          </a:graphicData>
        </a:graphic>
      </p:graphicFrame>
      <p:sp>
        <p:nvSpPr>
          <p:cNvPr id="7" name="Rectangle 6"/>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a:solidFill>
                  <a:schemeClr val="bg1"/>
                </a:solidFill>
                <a:latin typeface="Century Gothic" panose="020B0502020202020204" pitchFamily="34" charset="0"/>
              </a:rPr>
              <a:t>Health Laws Amendment (2019)</a:t>
            </a:r>
            <a:endParaRPr lang="en-US" sz="4000" b="1" dirty="0">
              <a:solidFill>
                <a:schemeClr val="tx1"/>
              </a:solidFill>
              <a:latin typeface="Century Gothic" panose="020B0502020202020204" pitchFamily="34" charset="0"/>
            </a:endParaRPr>
          </a:p>
        </p:txBody>
      </p:sp>
      <p:pic>
        <p:nvPicPr>
          <p:cNvPr id="8"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115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0940" y="1514476"/>
            <a:ext cx="4503420" cy="3970318"/>
          </a:xfrm>
          <a:prstGeom prst="rect">
            <a:avLst/>
          </a:prstGeom>
        </p:spPr>
        <p:txBody>
          <a:bodyPr wrap="square">
            <a:spAutoFit/>
          </a:bodyPr>
          <a:lstStyle/>
          <a:p>
            <a:pPr algn="ctr"/>
            <a:r>
              <a:rPr lang="en-US" sz="3600" dirty="0">
                <a:latin typeface="Century Gothic" pitchFamily="34" charset="0"/>
              </a:rPr>
              <a:t>The Secretariat is headed by the Chief Executive Officer and comprises of </a:t>
            </a:r>
            <a:r>
              <a:rPr lang="en-US" sz="3600" b="1" dirty="0">
                <a:latin typeface="Century Gothic" pitchFamily="34" charset="0"/>
              </a:rPr>
              <a:t>8</a:t>
            </a:r>
            <a:r>
              <a:rPr lang="en-US" sz="3600" dirty="0">
                <a:latin typeface="Century Gothic" pitchFamily="34" charset="0"/>
              </a:rPr>
              <a:t> Functional Departments</a:t>
            </a:r>
            <a:endParaRPr lang="en-US" sz="3200" dirty="0">
              <a:latin typeface="Century Gothic" pitchFamily="34" charset="0"/>
            </a:endParaRPr>
          </a:p>
        </p:txBody>
      </p:sp>
      <p:graphicFrame>
        <p:nvGraphicFramePr>
          <p:cNvPr id="5" name="Diagram 4"/>
          <p:cNvGraphicFramePr/>
          <p:nvPr>
            <p:extLst>
              <p:ext uri="{D42A27DB-BD31-4B8C-83A1-F6EECF244321}">
                <p14:modId xmlns:p14="http://schemas.microsoft.com/office/powerpoint/2010/main" val="1749588918"/>
              </p:ext>
            </p:extLst>
          </p:nvPr>
        </p:nvGraphicFramePr>
        <p:xfrm>
          <a:off x="-1053955" y="1124512"/>
          <a:ext cx="10337804" cy="5572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solidFill>
                  <a:schemeClr val="bg1"/>
                </a:solidFill>
                <a:latin typeface="Century Gothic" panose="020B0502020202020204" pitchFamily="34" charset="0"/>
              </a:rPr>
              <a:t>Secretariat</a:t>
            </a:r>
            <a:endParaRPr lang="en-US" sz="4000" b="1" dirty="0">
              <a:solidFill>
                <a:schemeClr val="tx1"/>
              </a:solidFill>
              <a:latin typeface="Century Gothic" panose="020B0502020202020204" pitchFamily="34" charset="0"/>
            </a:endParaRPr>
          </a:p>
        </p:txBody>
      </p:sp>
      <p:pic>
        <p:nvPicPr>
          <p:cNvPr id="9"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19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087" y="900545"/>
          <a:ext cx="9596113" cy="5957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4BE73AAC-D484-4BA6-BDA4-7EF2E02C8FBB}" type="slidenum">
              <a:rPr lang="en-US" smtClean="0"/>
              <a:pPr>
                <a:defRPr/>
              </a:pPr>
              <a:t>9</a:t>
            </a:fld>
            <a:endParaRPr lang="en-US" dirty="0"/>
          </a:p>
        </p:txBody>
      </p:sp>
      <p:graphicFrame>
        <p:nvGraphicFramePr>
          <p:cNvPr id="6" name="Diagram 5"/>
          <p:cNvGraphicFramePr/>
          <p:nvPr/>
        </p:nvGraphicFramePr>
        <p:xfrm>
          <a:off x="8532232" y="1362975"/>
          <a:ext cx="4192647" cy="5340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10132" y="-22492"/>
            <a:ext cx="12191999"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000" b="1" dirty="0" smtClean="0">
                <a:solidFill>
                  <a:schemeClr val="bg1"/>
                </a:solidFill>
                <a:latin typeface="Century Gothic" panose="020B0502020202020204" pitchFamily="34" charset="0"/>
              </a:rPr>
              <a:t>Committees</a:t>
            </a:r>
            <a:endParaRPr lang="en-US" sz="4000" b="1" dirty="0">
              <a:solidFill>
                <a:schemeClr val="tx1"/>
              </a:solidFill>
              <a:latin typeface="Century Gothic" panose="020B0502020202020204" pitchFamily="34" charset="0"/>
            </a:endParaRPr>
          </a:p>
        </p:txBody>
      </p:sp>
      <p:pic>
        <p:nvPicPr>
          <p:cNvPr id="12" name="Picture 2" descr="C:\Users\danmw\Dropbox\MPDB\2020 Business\kmpdc.go.ke\Medical Board LOGO-13.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danmw\Dropbox\Coat-of-arm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955271" y="1001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2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MPD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MPDC" id="{1E042AEA-7B91-42A1-B1AB-4FA7C65920C1}" vid="{5423FE0F-A06D-4AE5-B550-EB65A226ED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20284</TotalTime>
  <Words>2341</Words>
  <Application>Microsoft Office PowerPoint</Application>
  <PresentationFormat>Widescreen</PresentationFormat>
  <Paragraphs>448</Paragraphs>
  <Slides>32</Slides>
  <Notes>29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32</vt:i4>
      </vt:variant>
    </vt:vector>
  </HeadingPairs>
  <TitlesOfParts>
    <vt:vector size="47" baseType="lpstr">
      <vt:lpstr>MS PGothic</vt:lpstr>
      <vt:lpstr>Adobe Arabic</vt:lpstr>
      <vt:lpstr>Aharoni</vt:lpstr>
      <vt:lpstr>Arial</vt:lpstr>
      <vt:lpstr>Arial Black</vt:lpstr>
      <vt:lpstr>Bookman Old Style</vt:lpstr>
      <vt:lpstr>Calibri</vt:lpstr>
      <vt:lpstr>Calibri Light</vt:lpstr>
      <vt:lpstr>Century Gothic</vt:lpstr>
      <vt:lpstr>Times New Roman</vt:lpstr>
      <vt:lpstr>Wingdings</vt:lpstr>
      <vt:lpstr>Wingdings 2</vt:lpstr>
      <vt:lpstr>Custom Design</vt:lpstr>
      <vt:lpstr>1_Custom Design</vt:lpstr>
      <vt:lpstr>KMPDC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 Delivery; Achievements</vt:lpstr>
      <vt:lpstr>PowerPoint Presentation</vt:lpstr>
      <vt:lpstr>Practitioners Status in Kenya</vt:lpstr>
      <vt:lpstr>Registered Training Institutions, 2020</vt:lpstr>
      <vt:lpstr>REGISTRATION/LICENSE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make a good doctor?</vt:lpstr>
      <vt:lpstr>How do we get a good doctor?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Duncan Mwai</cp:lastModifiedBy>
  <cp:revision>496</cp:revision>
  <cp:lastPrinted>2019-08-07T12:58:57Z</cp:lastPrinted>
  <dcterms:created xsi:type="dcterms:W3CDTF">2018-07-05T11:30:25Z</dcterms:created>
  <dcterms:modified xsi:type="dcterms:W3CDTF">2020-08-25T07:52:00Z</dcterms:modified>
</cp:coreProperties>
</file>